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64" r:id="rId3"/>
    <p:sldId id="256" r:id="rId4"/>
    <p:sldId id="283" r:id="rId5"/>
    <p:sldId id="268" r:id="rId6"/>
    <p:sldId id="269" r:id="rId7"/>
    <p:sldId id="267" r:id="rId8"/>
    <p:sldId id="297" r:id="rId9"/>
    <p:sldId id="265" r:id="rId10"/>
    <p:sldId id="275" r:id="rId11"/>
    <p:sldId id="277" r:id="rId12"/>
    <p:sldId id="278" r:id="rId13"/>
    <p:sldId id="279" r:id="rId14"/>
    <p:sldId id="298" r:id="rId15"/>
    <p:sldId id="271" r:id="rId16"/>
    <p:sldId id="272" r:id="rId17"/>
    <p:sldId id="263" r:id="rId18"/>
    <p:sldId id="299" r:id="rId19"/>
    <p:sldId id="300" r:id="rId20"/>
    <p:sldId id="301" r:id="rId21"/>
    <p:sldId id="302" r:id="rId22"/>
    <p:sldId id="303"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E6CE-B054-35EC-DBCC-77708113A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B09B51-36A7-9F7C-5071-627C7D221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E7A594-9057-B041-049F-38038E3C33E6}"/>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1C98C844-0C54-F02F-100D-6C53B101E0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4543E1-67DC-6476-6AC2-2A58E4B08748}"/>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3787794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1A19-8480-5DD4-7B39-7817508C9E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349BFB-CB63-25CF-94A1-FC0A7471AF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728E18-076E-C057-5652-D3E4BAD5A60A}"/>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2FC59023-F425-2F66-116D-C49665BEAC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ABFFA4-4C6B-3206-39B6-A2E63438C96B}"/>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50315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81C6C8-5824-F127-E43A-5980200341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2CA8F2-7023-69A9-0BE0-11258E786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5D424D-5F20-4528-7F4D-3D7E5A1C4922}"/>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A0097A96-B879-146E-54DA-2765CED925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44F70F-45DD-79E1-9E2B-CEBC32553C55}"/>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79975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D895-0A1F-81C5-697A-4EAD8BE208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5D63E3-66D3-D96E-CDFA-08AB81E3F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B91132-53E2-5926-0AD5-266257A6E30F}"/>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A076455F-9631-8886-F316-2363B44975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0E41DC-8C1A-5850-D9EC-563D3B75300E}"/>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1253761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4982-17C7-9A51-CAC8-0CE06D8A2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50F3E9-E59E-6289-88DE-380362319F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1D27E-F970-F8BD-7603-340C1F2F91FD}"/>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9B1FC583-33CF-E768-CCD2-A333BD698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A091D-C093-140F-85C7-E3D7B13614E2}"/>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95370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F523-A6AE-880C-5C7E-19C02AB4CD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EB1869-10E9-6458-B198-459217047D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BE7760-6CAE-1A4C-18D2-FDAF73016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C3A10E-4CE1-A432-744C-1A61A6EF343F}"/>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6" name="Footer Placeholder 5">
            <a:extLst>
              <a:ext uri="{FF2B5EF4-FFF2-40B4-BE49-F238E27FC236}">
                <a16:creationId xmlns:a16="http://schemas.microsoft.com/office/drawing/2014/main" id="{0BC0D418-8822-5881-3DD4-4CF40A710F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AF945D-0596-CB29-55C8-0E895BA94106}"/>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73351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7477-5BF4-C736-973B-3BB5E49E57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4434BE-1541-0CDB-3F51-8EDFCB4EA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809EE0-874F-31E2-6199-01FCEBC33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4BE388-C300-D0CC-1C1C-D1B40F671C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C95210-0D15-30C3-7CB3-7B41F551BD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6FA79F-81F9-31EC-D32B-CE06899C52F4}"/>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8" name="Footer Placeholder 7">
            <a:extLst>
              <a:ext uri="{FF2B5EF4-FFF2-40B4-BE49-F238E27FC236}">
                <a16:creationId xmlns:a16="http://schemas.microsoft.com/office/drawing/2014/main" id="{C7A4C802-BFCC-5521-69C4-300BD234A66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40082E-2D8D-3499-787B-B1153CFB3374}"/>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385511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865F-0D8C-D108-CC2F-53FA031870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3FA59E-D95A-5DF0-4575-3374919C0CD2}"/>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4" name="Footer Placeholder 3">
            <a:extLst>
              <a:ext uri="{FF2B5EF4-FFF2-40B4-BE49-F238E27FC236}">
                <a16:creationId xmlns:a16="http://schemas.microsoft.com/office/drawing/2014/main" id="{6EC7EA3E-B692-E9FF-0297-646B1A60AC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82941D-CA01-32A9-FBD5-93186A714EBD}"/>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3874502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9644C-A72A-B54C-B017-DB1CEFF97BDE}"/>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3" name="Footer Placeholder 2">
            <a:extLst>
              <a:ext uri="{FF2B5EF4-FFF2-40B4-BE49-F238E27FC236}">
                <a16:creationId xmlns:a16="http://schemas.microsoft.com/office/drawing/2014/main" id="{4FF3CEE0-0A65-5685-E48A-AB9DED7EE55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8072BB-CF17-D7A4-272A-EF6B01640C0A}"/>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239688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2BBE-E76D-780A-60C5-1DF7C38E11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12F7ED-8F3B-8339-E1DE-6BB7BE18ED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C918C7-7C0B-EDB3-D770-A263928B5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356A-3686-D6CF-E535-7FED99917E61}"/>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6" name="Footer Placeholder 5">
            <a:extLst>
              <a:ext uri="{FF2B5EF4-FFF2-40B4-BE49-F238E27FC236}">
                <a16:creationId xmlns:a16="http://schemas.microsoft.com/office/drawing/2014/main" id="{12B9C53F-E647-585A-E1FA-958C9B2552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90FE7C-CEB9-EEE3-B5EE-A557DFE2E24E}"/>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32198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84CE-68B1-AA6C-FAC9-F8F9A785D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60E593-36FC-321C-6C51-5834A2FA4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4C057CC-1F3E-805C-CFC4-79BF6EE3A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4849D-9FD4-FF8A-55CB-45B11F9A5510}"/>
              </a:ext>
            </a:extLst>
          </p:cNvPr>
          <p:cNvSpPr>
            <a:spLocks noGrp="1"/>
          </p:cNvSpPr>
          <p:nvPr>
            <p:ph type="dt" sz="half" idx="10"/>
          </p:nvPr>
        </p:nvSpPr>
        <p:spPr/>
        <p:txBody>
          <a:bodyPr/>
          <a:lstStyle/>
          <a:p>
            <a:fld id="{B22917AF-A3D0-4A8A-A99F-64198B381F72}" type="datetimeFigureOut">
              <a:rPr lang="en-IN" smtClean="0"/>
              <a:t>10-04-2024</a:t>
            </a:fld>
            <a:endParaRPr lang="en-IN"/>
          </a:p>
        </p:txBody>
      </p:sp>
      <p:sp>
        <p:nvSpPr>
          <p:cNvPr id="6" name="Footer Placeholder 5">
            <a:extLst>
              <a:ext uri="{FF2B5EF4-FFF2-40B4-BE49-F238E27FC236}">
                <a16:creationId xmlns:a16="http://schemas.microsoft.com/office/drawing/2014/main" id="{0BD920EC-0A7E-77C5-245D-A77310A861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FD971B-72B0-362A-CD24-7238C16CC508}"/>
              </a:ext>
            </a:extLst>
          </p:cNvPr>
          <p:cNvSpPr>
            <a:spLocks noGrp="1"/>
          </p:cNvSpPr>
          <p:nvPr>
            <p:ph type="sldNum" sz="quarter" idx="12"/>
          </p:nvPr>
        </p:nvSpPr>
        <p:spPr/>
        <p:txBody>
          <a:bodyPr/>
          <a:lstStyle/>
          <a:p>
            <a:fld id="{27675492-7697-4261-A6AE-BAE1FE60705D}" type="slidenum">
              <a:rPr lang="en-IN" smtClean="0"/>
              <a:t>‹#›</a:t>
            </a:fld>
            <a:endParaRPr lang="en-IN"/>
          </a:p>
        </p:txBody>
      </p:sp>
    </p:spTree>
    <p:extLst>
      <p:ext uri="{BB962C8B-B14F-4D97-AF65-F5344CB8AC3E}">
        <p14:creationId xmlns:p14="http://schemas.microsoft.com/office/powerpoint/2010/main" val="264577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62B6E-5754-54A6-A3BC-AFABDD90D4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544963-DD48-B505-C1E6-4D67627BB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C3BDFF-11D6-CDD5-2927-E3B283782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917AF-A3D0-4A8A-A99F-64198B381F72}" type="datetimeFigureOut">
              <a:rPr lang="en-IN" smtClean="0"/>
              <a:t>10-04-2024</a:t>
            </a:fld>
            <a:endParaRPr lang="en-IN"/>
          </a:p>
        </p:txBody>
      </p:sp>
      <p:sp>
        <p:nvSpPr>
          <p:cNvPr id="5" name="Footer Placeholder 4">
            <a:extLst>
              <a:ext uri="{FF2B5EF4-FFF2-40B4-BE49-F238E27FC236}">
                <a16:creationId xmlns:a16="http://schemas.microsoft.com/office/drawing/2014/main" id="{8D93CC31-393F-BC57-7072-926E90067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EBD307-5E48-9EE4-2388-378091CBE0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675492-7697-4261-A6AE-BAE1FE60705D}" type="slidenum">
              <a:rPr lang="en-IN" smtClean="0"/>
              <a:t>‹#›</a:t>
            </a:fld>
            <a:endParaRPr lang="en-IN"/>
          </a:p>
        </p:txBody>
      </p:sp>
    </p:spTree>
    <p:extLst>
      <p:ext uri="{BB962C8B-B14F-4D97-AF65-F5344CB8AC3E}">
        <p14:creationId xmlns:p14="http://schemas.microsoft.com/office/powerpoint/2010/main" val="379495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37A9D-F9D0-0EBD-46FE-17B0ED281ACB}"/>
              </a:ext>
            </a:extLst>
          </p:cNvPr>
          <p:cNvSpPr txBox="1"/>
          <p:nvPr/>
        </p:nvSpPr>
        <p:spPr>
          <a:xfrm>
            <a:off x="1378998" y="229834"/>
            <a:ext cx="10813002" cy="1854354"/>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KKR&amp;KSR INSTITUTE OF TECHNOLOGY AND SCIENCES</a:t>
            </a:r>
          </a:p>
          <a:p>
            <a:pPr algn="l" rtl="0"/>
            <a:endParaRPr lang="en-IN" sz="1050" b="0" i="0" dirty="0">
              <a:solidFill>
                <a:srgbClr val="222222"/>
              </a:solidFill>
              <a:effectLst/>
              <a:latin typeface="Arial" panose="020B0604020202020204" pitchFamily="34" charset="0"/>
            </a:endParaRPr>
          </a:p>
          <a:p>
            <a:pPr algn="l" rtl="0"/>
            <a:r>
              <a:rPr lang="en-IN" sz="1050" b="0" i="0" dirty="0">
                <a:solidFill>
                  <a:srgbClr val="222222"/>
                </a:solidFill>
                <a:effectLst/>
                <a:latin typeface="Arial" panose="020B0604020202020204" pitchFamily="34" charset="0"/>
              </a:rPr>
              <a:t>                 </a:t>
            </a:r>
            <a:r>
              <a:rPr lang="en-IN" sz="1400" b="0" i="0" dirty="0">
                <a:solidFill>
                  <a:srgbClr val="222222"/>
                </a:solidFill>
                <a:effectLst/>
                <a:latin typeface="Arial" panose="020B0604020202020204" pitchFamily="34" charset="0"/>
              </a:rPr>
              <a:t>(Approved by AICTE, Permanently Affiliated to JNTU Kakinada, Accredited by NBA &amp; Accredited by NAAC '</a:t>
            </a:r>
            <a:r>
              <a:rPr lang="en-IN" sz="1400" b="0" i="0" dirty="0" err="1">
                <a:solidFill>
                  <a:srgbClr val="222222"/>
                </a:solidFill>
                <a:effectLst/>
                <a:latin typeface="Arial" panose="020B0604020202020204" pitchFamily="34" charset="0"/>
              </a:rPr>
              <a:t>A'Grade</a:t>
            </a:r>
            <a:r>
              <a:rPr lang="en-IN" sz="1400" b="0" i="0" dirty="0">
                <a:solidFill>
                  <a:srgbClr val="222222"/>
                </a:solidFill>
                <a:effectLst/>
                <a:latin typeface="Arial" panose="020B0604020202020204" pitchFamily="34" charset="0"/>
              </a:rPr>
              <a:t>,</a:t>
            </a:r>
          </a:p>
          <a:p>
            <a:pPr algn="l" rtl="0"/>
            <a:r>
              <a:rPr lang="en-IN" sz="1400" b="0" i="0" dirty="0">
                <a:solidFill>
                  <a:srgbClr val="222222"/>
                </a:solidFill>
                <a:effectLst/>
                <a:latin typeface="Arial" panose="020B0604020202020204" pitchFamily="34" charset="0"/>
              </a:rPr>
              <a:t>                                         </a:t>
            </a:r>
            <a:r>
              <a:rPr lang="en-IN" sz="1400" b="0" i="0" dirty="0" err="1">
                <a:solidFill>
                  <a:srgbClr val="222222"/>
                </a:solidFill>
                <a:effectLst/>
                <a:latin typeface="Arial" panose="020B0604020202020204" pitchFamily="34" charset="0"/>
              </a:rPr>
              <a:t>Vinjanampadu</a:t>
            </a:r>
            <a:r>
              <a:rPr lang="en-IN" sz="1400" b="0" i="0" dirty="0">
                <a:solidFill>
                  <a:srgbClr val="222222"/>
                </a:solidFill>
                <a:effectLst/>
                <a:latin typeface="Arial" panose="020B0604020202020204" pitchFamily="34" charset="0"/>
              </a:rPr>
              <a:t> (V) </a:t>
            </a:r>
            <a:r>
              <a:rPr lang="en-IN" sz="1400" b="0" i="0" dirty="0" err="1">
                <a:solidFill>
                  <a:srgbClr val="222222"/>
                </a:solidFill>
                <a:effectLst/>
                <a:latin typeface="Arial" panose="020B0604020202020204" pitchFamily="34" charset="0"/>
              </a:rPr>
              <a:t>Vatticherukuru</a:t>
            </a:r>
            <a:r>
              <a:rPr lang="en-IN" sz="1400" b="0" i="0" dirty="0">
                <a:solidFill>
                  <a:srgbClr val="222222"/>
                </a:solidFill>
                <a:effectLst/>
                <a:latin typeface="Arial" panose="020B0604020202020204" pitchFamily="34" charset="0"/>
              </a:rPr>
              <a:t> (M), Guntur (DT) – 522017)</a:t>
            </a:r>
          </a:p>
          <a:p>
            <a:br>
              <a:rPr lang="en-IN" sz="2400" b="0" i="0" dirty="0">
                <a:solidFill>
                  <a:srgbClr val="222222"/>
                </a:solidFill>
                <a:effectLst/>
                <a:latin typeface="Google Sans"/>
              </a:rPr>
            </a:br>
            <a:endParaRPr lang="en-IN"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D400987-7122-9CA5-BB89-82B024471020}"/>
              </a:ext>
            </a:extLst>
          </p:cNvPr>
          <p:cNvSpPr txBox="1"/>
          <p:nvPr/>
        </p:nvSpPr>
        <p:spPr>
          <a:xfrm>
            <a:off x="9277165" y="4873840"/>
            <a:ext cx="2521258" cy="1477328"/>
          </a:xfrm>
          <a:prstGeom prst="rect">
            <a:avLst/>
          </a:prstGeom>
          <a:noFill/>
        </p:spPr>
        <p:txBody>
          <a:bodyPr wrap="square" rtlCol="0">
            <a:spAutoFit/>
          </a:bodyPr>
          <a:lstStyle/>
          <a:p>
            <a:r>
              <a:rPr lang="en-US" u="sng" dirty="0">
                <a:latin typeface="Aptos Display" panose="020B0004020202020204" pitchFamily="34" charset="0"/>
              </a:rPr>
              <a:t>PROJECT TEAM:</a:t>
            </a:r>
          </a:p>
          <a:p>
            <a:r>
              <a:rPr lang="en-US" dirty="0">
                <a:latin typeface="Aptos Display" panose="020B0004020202020204" pitchFamily="34" charset="0"/>
              </a:rPr>
              <a:t>     20JR1A1242</a:t>
            </a:r>
          </a:p>
          <a:p>
            <a:r>
              <a:rPr lang="en-US" dirty="0">
                <a:latin typeface="Aptos Display" panose="020B0004020202020204" pitchFamily="34" charset="0"/>
              </a:rPr>
              <a:t>     20JR1A1259</a:t>
            </a:r>
            <a:endParaRPr lang="en-IN" dirty="0">
              <a:latin typeface="Aptos Display" panose="020B0004020202020204" pitchFamily="34" charset="0"/>
            </a:endParaRPr>
          </a:p>
          <a:p>
            <a:r>
              <a:rPr lang="en-US" dirty="0">
                <a:latin typeface="Aptos Display" panose="020B0004020202020204" pitchFamily="34" charset="0"/>
              </a:rPr>
              <a:t>     20JR1A1261</a:t>
            </a:r>
            <a:endParaRPr lang="en-IN" dirty="0">
              <a:latin typeface="Aptos Display" panose="020B0004020202020204" pitchFamily="34" charset="0"/>
            </a:endParaRPr>
          </a:p>
          <a:p>
            <a:r>
              <a:rPr lang="en-US" dirty="0">
                <a:latin typeface="Aptos Display" panose="020B0004020202020204" pitchFamily="34" charset="0"/>
              </a:rPr>
              <a:t>     20JR1A1266</a:t>
            </a:r>
            <a:endParaRPr lang="en-IN" dirty="0">
              <a:latin typeface="Aptos Display" panose="020B0004020202020204" pitchFamily="34" charset="0"/>
            </a:endParaRPr>
          </a:p>
        </p:txBody>
      </p:sp>
      <p:sp>
        <p:nvSpPr>
          <p:cNvPr id="5" name="TextBox 4">
            <a:extLst>
              <a:ext uri="{FF2B5EF4-FFF2-40B4-BE49-F238E27FC236}">
                <a16:creationId xmlns:a16="http://schemas.microsoft.com/office/drawing/2014/main" id="{86C3E406-17D6-E5F2-204E-662151E9356F}"/>
              </a:ext>
            </a:extLst>
          </p:cNvPr>
          <p:cNvSpPr txBox="1"/>
          <p:nvPr/>
        </p:nvSpPr>
        <p:spPr>
          <a:xfrm>
            <a:off x="393577" y="5095794"/>
            <a:ext cx="4145872" cy="923330"/>
          </a:xfrm>
          <a:prstGeom prst="rect">
            <a:avLst/>
          </a:prstGeom>
          <a:noFill/>
        </p:spPr>
        <p:txBody>
          <a:bodyPr wrap="square" rtlCol="0">
            <a:spAutoFit/>
          </a:bodyPr>
          <a:lstStyle/>
          <a:p>
            <a:r>
              <a:rPr lang="en-US" u="sng" dirty="0">
                <a:latin typeface="Aptos Display" panose="020B0004020202020204" pitchFamily="34" charset="0"/>
              </a:rPr>
              <a:t>PROJECT GUIDE:</a:t>
            </a:r>
          </a:p>
          <a:p>
            <a:r>
              <a:rPr lang="en-US" dirty="0">
                <a:latin typeface="Aptos Display" panose="020B0004020202020204" pitchFamily="34" charset="0"/>
              </a:rPr>
              <a:t>B.NAGAESWARI</a:t>
            </a:r>
          </a:p>
          <a:p>
            <a:r>
              <a:rPr lang="en-US" dirty="0">
                <a:latin typeface="Aptos Display" panose="020B0004020202020204" pitchFamily="34" charset="0"/>
              </a:rPr>
              <a:t>ASSISTANT PROFESSOR</a:t>
            </a:r>
            <a:endParaRPr lang="en-IN" dirty="0">
              <a:latin typeface="Aptos Display" panose="020B0004020202020204" pitchFamily="34" charset="0"/>
            </a:endParaRPr>
          </a:p>
        </p:txBody>
      </p:sp>
      <p:pic>
        <p:nvPicPr>
          <p:cNvPr id="7" name="Picture 6">
            <a:extLst>
              <a:ext uri="{FF2B5EF4-FFF2-40B4-BE49-F238E27FC236}">
                <a16:creationId xmlns:a16="http://schemas.microsoft.com/office/drawing/2014/main" id="{76F0D978-2436-014F-159F-A5ADD149A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471"/>
            <a:ext cx="1714500" cy="1714500"/>
          </a:xfrm>
          <a:prstGeom prst="rect">
            <a:avLst/>
          </a:prstGeom>
        </p:spPr>
      </p:pic>
      <p:sp>
        <p:nvSpPr>
          <p:cNvPr id="8" name="TextBox 7">
            <a:extLst>
              <a:ext uri="{FF2B5EF4-FFF2-40B4-BE49-F238E27FC236}">
                <a16:creationId xmlns:a16="http://schemas.microsoft.com/office/drawing/2014/main" id="{3331E91E-046E-1CC5-116D-ACEBC44DBA2B}"/>
              </a:ext>
            </a:extLst>
          </p:cNvPr>
          <p:cNvSpPr txBox="1"/>
          <p:nvPr/>
        </p:nvSpPr>
        <p:spPr>
          <a:xfrm>
            <a:off x="1979037" y="3028890"/>
            <a:ext cx="8007657" cy="400110"/>
          </a:xfrm>
          <a:prstGeom prst="rect">
            <a:avLst/>
          </a:prstGeom>
          <a:noFill/>
        </p:spPr>
        <p:txBody>
          <a:bodyPr wrap="square" rtlCol="0">
            <a:spAutoFit/>
          </a:bodyPr>
          <a:lstStyle/>
          <a:p>
            <a:pPr algn="ctr"/>
            <a:r>
              <a:rPr lang="en-US" sz="2000" dirty="0">
                <a:latin typeface="Arial Black" panose="020B0A04020102020204" pitchFamily="34" charset="0"/>
              </a:rPr>
              <a:t>IMAGE GENERATION WITH STYLE TRANSFER</a:t>
            </a:r>
            <a:endParaRPr lang="en-IN" sz="2000" dirty="0">
              <a:latin typeface="Arial Black" panose="020B0A04020102020204" pitchFamily="34" charset="0"/>
            </a:endParaRPr>
          </a:p>
        </p:txBody>
      </p:sp>
      <p:sp>
        <p:nvSpPr>
          <p:cNvPr id="9" name="TextBox 8">
            <a:extLst>
              <a:ext uri="{FF2B5EF4-FFF2-40B4-BE49-F238E27FC236}">
                <a16:creationId xmlns:a16="http://schemas.microsoft.com/office/drawing/2014/main" id="{9BC84DBF-F6DC-55BC-CAD9-F380C96DDE32}"/>
              </a:ext>
            </a:extLst>
          </p:cNvPr>
          <p:cNvSpPr txBox="1"/>
          <p:nvPr/>
        </p:nvSpPr>
        <p:spPr>
          <a:xfrm>
            <a:off x="3428261" y="1714856"/>
            <a:ext cx="8433786" cy="369332"/>
          </a:xfrm>
          <a:prstGeom prst="rect">
            <a:avLst/>
          </a:prstGeom>
          <a:noFill/>
        </p:spPr>
        <p:txBody>
          <a:bodyPr wrap="square" rtlCol="0">
            <a:spAutoFit/>
          </a:bodyPr>
          <a:lstStyle/>
          <a:p>
            <a:r>
              <a:rPr lang="en-US" dirty="0">
                <a:latin typeface="Aptos Display" panose="020B0004020202020204" pitchFamily="34" charset="0"/>
              </a:rPr>
              <a:t>DEPARTMENT OF INFORMATION TECHNOLOGY</a:t>
            </a:r>
            <a:endParaRPr lang="en-IN" dirty="0">
              <a:latin typeface="Aptos Display" panose="020B0004020202020204" pitchFamily="34" charset="0"/>
            </a:endParaRPr>
          </a:p>
        </p:txBody>
      </p:sp>
    </p:spTree>
    <p:extLst>
      <p:ext uri="{BB962C8B-B14F-4D97-AF65-F5344CB8AC3E}">
        <p14:creationId xmlns:p14="http://schemas.microsoft.com/office/powerpoint/2010/main" val="410576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81B4-BF48-3ECC-8794-20BC15C4CDC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98ACD3-B9B0-9DDA-AE9E-F2090A3A0297}"/>
              </a:ext>
            </a:extLst>
          </p:cNvPr>
          <p:cNvSpPr/>
          <p:nvPr/>
        </p:nvSpPr>
        <p:spPr>
          <a:xfrm>
            <a:off x="0" y="0"/>
            <a:ext cx="12192000" cy="69045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B33B9AE-3B0F-093D-CA1B-5197DFD7E6CB}"/>
              </a:ext>
            </a:extLst>
          </p:cNvPr>
          <p:cNvSpPr txBox="1"/>
          <p:nvPr/>
        </p:nvSpPr>
        <p:spPr>
          <a:xfrm>
            <a:off x="335666" y="393539"/>
            <a:ext cx="6261904" cy="461665"/>
          </a:xfrm>
          <a:prstGeom prst="rect">
            <a:avLst/>
          </a:prstGeom>
          <a:noFill/>
        </p:spPr>
        <p:txBody>
          <a:bodyPr wrap="square" rtlCol="0">
            <a:spAutoFit/>
          </a:bodyPr>
          <a:lstStyle/>
          <a:p>
            <a:r>
              <a:rPr lang="en-US" sz="2400" b="1" u="sng" dirty="0"/>
              <a:t>USE CASE DIAGRAM OF THE SYSTEM</a:t>
            </a:r>
            <a:endParaRPr lang="en-IN" sz="2400" b="1" u="sng" dirty="0"/>
          </a:p>
        </p:txBody>
      </p:sp>
      <p:sp>
        <p:nvSpPr>
          <p:cNvPr id="3" name="Oval 2">
            <a:extLst>
              <a:ext uri="{FF2B5EF4-FFF2-40B4-BE49-F238E27FC236}">
                <a16:creationId xmlns:a16="http://schemas.microsoft.com/office/drawing/2014/main" id="{ED335BD7-9203-CD46-6467-3242943D8C6C}"/>
              </a:ext>
            </a:extLst>
          </p:cNvPr>
          <p:cNvSpPr/>
          <p:nvPr/>
        </p:nvSpPr>
        <p:spPr>
          <a:xfrm>
            <a:off x="4663733" y="851475"/>
            <a:ext cx="1497368" cy="581823"/>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Load images</a:t>
            </a:r>
            <a:endParaRPr lang="en-IN" sz="1600" b="1" dirty="0">
              <a:solidFill>
                <a:schemeClr val="tx1">
                  <a:lumMod val="95000"/>
                  <a:lumOff val="5000"/>
                </a:schemeClr>
              </a:solidFill>
            </a:endParaRPr>
          </a:p>
        </p:txBody>
      </p:sp>
      <p:sp>
        <p:nvSpPr>
          <p:cNvPr id="4" name="Oval 3">
            <a:extLst>
              <a:ext uri="{FF2B5EF4-FFF2-40B4-BE49-F238E27FC236}">
                <a16:creationId xmlns:a16="http://schemas.microsoft.com/office/drawing/2014/main" id="{6D6FFF0C-7CC4-C04C-4DBE-B624F66421EC}"/>
              </a:ext>
            </a:extLst>
          </p:cNvPr>
          <p:cNvSpPr/>
          <p:nvPr/>
        </p:nvSpPr>
        <p:spPr>
          <a:xfrm>
            <a:off x="4663734" y="1711112"/>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Select style</a:t>
            </a:r>
            <a:endParaRPr lang="en-IN" dirty="0">
              <a:solidFill>
                <a:schemeClr val="tx1">
                  <a:lumMod val="95000"/>
                  <a:lumOff val="5000"/>
                </a:schemeClr>
              </a:solidFill>
            </a:endParaRPr>
          </a:p>
        </p:txBody>
      </p:sp>
      <p:sp>
        <p:nvSpPr>
          <p:cNvPr id="5" name="Oval 4">
            <a:extLst>
              <a:ext uri="{FF2B5EF4-FFF2-40B4-BE49-F238E27FC236}">
                <a16:creationId xmlns:a16="http://schemas.microsoft.com/office/drawing/2014/main" id="{8168CCD2-459F-EE12-B575-6D814291260A}"/>
              </a:ext>
            </a:extLst>
          </p:cNvPr>
          <p:cNvSpPr/>
          <p:nvPr/>
        </p:nvSpPr>
        <p:spPr>
          <a:xfrm>
            <a:off x="4663733" y="2682146"/>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Perform style</a:t>
            </a:r>
            <a:endParaRPr lang="en-IN" dirty="0">
              <a:solidFill>
                <a:schemeClr val="tx1">
                  <a:lumMod val="95000"/>
                  <a:lumOff val="5000"/>
                </a:schemeClr>
              </a:solidFill>
            </a:endParaRPr>
          </a:p>
        </p:txBody>
      </p:sp>
      <p:sp>
        <p:nvSpPr>
          <p:cNvPr id="8" name="Oval 7">
            <a:extLst>
              <a:ext uri="{FF2B5EF4-FFF2-40B4-BE49-F238E27FC236}">
                <a16:creationId xmlns:a16="http://schemas.microsoft.com/office/drawing/2014/main" id="{587B2F3F-C719-91AA-2D76-6A6409677D30}"/>
              </a:ext>
            </a:extLst>
          </p:cNvPr>
          <p:cNvSpPr/>
          <p:nvPr/>
        </p:nvSpPr>
        <p:spPr>
          <a:xfrm>
            <a:off x="4663733" y="3563239"/>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transfer</a:t>
            </a:r>
            <a:endParaRPr lang="en-IN" dirty="0">
              <a:solidFill>
                <a:schemeClr val="tx1">
                  <a:lumMod val="95000"/>
                  <a:lumOff val="5000"/>
                </a:schemeClr>
              </a:solidFill>
            </a:endParaRPr>
          </a:p>
        </p:txBody>
      </p:sp>
      <p:sp>
        <p:nvSpPr>
          <p:cNvPr id="9" name="Oval 8">
            <a:extLst>
              <a:ext uri="{FF2B5EF4-FFF2-40B4-BE49-F238E27FC236}">
                <a16:creationId xmlns:a16="http://schemas.microsoft.com/office/drawing/2014/main" id="{3DE96B14-A559-549F-330F-6575DF635BFE}"/>
              </a:ext>
            </a:extLst>
          </p:cNvPr>
          <p:cNvSpPr/>
          <p:nvPr/>
        </p:nvSpPr>
        <p:spPr>
          <a:xfrm>
            <a:off x="4663733" y="4347145"/>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View results</a:t>
            </a:r>
            <a:endParaRPr lang="en-IN" dirty="0">
              <a:solidFill>
                <a:schemeClr val="tx1">
                  <a:lumMod val="95000"/>
                  <a:lumOff val="5000"/>
                </a:schemeClr>
              </a:solidFill>
            </a:endParaRPr>
          </a:p>
        </p:txBody>
      </p:sp>
      <p:grpSp>
        <p:nvGrpSpPr>
          <p:cNvPr id="19" name="Group 18">
            <a:extLst>
              <a:ext uri="{FF2B5EF4-FFF2-40B4-BE49-F238E27FC236}">
                <a16:creationId xmlns:a16="http://schemas.microsoft.com/office/drawing/2014/main" id="{E45FA298-9FB7-3734-D0DE-F0AEED2D93B9}"/>
              </a:ext>
            </a:extLst>
          </p:cNvPr>
          <p:cNvGrpSpPr/>
          <p:nvPr/>
        </p:nvGrpSpPr>
        <p:grpSpPr>
          <a:xfrm>
            <a:off x="1083076" y="2801978"/>
            <a:ext cx="443883" cy="1347187"/>
            <a:chOff x="1162975" y="2873035"/>
            <a:chExt cx="443883" cy="1347187"/>
          </a:xfrm>
        </p:grpSpPr>
        <p:cxnSp>
          <p:nvCxnSpPr>
            <p:cNvPr id="12" name="Straight Connector 11">
              <a:extLst>
                <a:ext uri="{FF2B5EF4-FFF2-40B4-BE49-F238E27FC236}">
                  <a16:creationId xmlns:a16="http://schemas.microsoft.com/office/drawing/2014/main" id="{DDF27C55-D1AA-9EC1-F1E6-64DEE08CBCD2}"/>
                </a:ext>
              </a:extLst>
            </p:cNvPr>
            <p:cNvCxnSpPr/>
            <p:nvPr/>
          </p:nvCxnSpPr>
          <p:spPr>
            <a:xfrm>
              <a:off x="1384917" y="3311370"/>
              <a:ext cx="0" cy="67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B526DB-6387-67DF-26BE-0FC196037649}"/>
                </a:ext>
              </a:extLst>
            </p:cNvPr>
            <p:cNvCxnSpPr>
              <a:cxnSpLocks/>
            </p:cNvCxnSpPr>
            <p:nvPr/>
          </p:nvCxnSpPr>
          <p:spPr>
            <a:xfrm rot="5400000" flipH="1">
              <a:off x="1381587" y="3432329"/>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55FD619-860A-7941-DDB5-77C41C90CC84}"/>
                </a:ext>
              </a:extLst>
            </p:cNvPr>
            <p:cNvGrpSpPr/>
            <p:nvPr/>
          </p:nvGrpSpPr>
          <p:grpSpPr>
            <a:xfrm>
              <a:off x="1162975" y="2873035"/>
              <a:ext cx="443883" cy="1347187"/>
              <a:chOff x="1162975" y="2867487"/>
              <a:chExt cx="443883" cy="1347187"/>
            </a:xfrm>
          </p:grpSpPr>
          <p:sp>
            <p:nvSpPr>
              <p:cNvPr id="10" name="Oval 9">
                <a:extLst>
                  <a:ext uri="{FF2B5EF4-FFF2-40B4-BE49-F238E27FC236}">
                    <a16:creationId xmlns:a16="http://schemas.microsoft.com/office/drawing/2014/main" id="{F76DF59E-7E29-9300-1B84-86C39AD6939E}"/>
                  </a:ext>
                </a:extLst>
              </p:cNvPr>
              <p:cNvSpPr/>
              <p:nvPr/>
            </p:nvSpPr>
            <p:spPr>
              <a:xfrm>
                <a:off x="1162975" y="2867487"/>
                <a:ext cx="443883" cy="443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5119874-98AF-7251-86FC-C14AB9E31E2E}"/>
                  </a:ext>
                </a:extLst>
              </p:cNvPr>
              <p:cNvCxnSpPr/>
              <p:nvPr/>
            </p:nvCxnSpPr>
            <p:spPr>
              <a:xfrm flipH="1">
                <a:off x="1162975" y="3429000"/>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F63B7C-DF86-1994-0CFF-0C244F795905}"/>
                  </a:ext>
                </a:extLst>
              </p:cNvPr>
              <p:cNvCxnSpPr/>
              <p:nvPr/>
            </p:nvCxnSpPr>
            <p:spPr>
              <a:xfrm flipH="1">
                <a:off x="1177401" y="3986074"/>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0F48CC-8C7C-0F3A-0921-7AD8204BCC1B}"/>
                  </a:ext>
                </a:extLst>
              </p:cNvPr>
              <p:cNvCxnSpPr>
                <a:cxnSpLocks/>
              </p:cNvCxnSpPr>
              <p:nvPr/>
            </p:nvCxnSpPr>
            <p:spPr>
              <a:xfrm rot="5400000" flipH="1">
                <a:off x="1381587" y="3970538"/>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661AE179-3690-90D1-9B0A-F2386C4F4CBC}"/>
              </a:ext>
            </a:extLst>
          </p:cNvPr>
          <p:cNvGrpSpPr/>
          <p:nvPr/>
        </p:nvGrpSpPr>
        <p:grpSpPr>
          <a:xfrm>
            <a:off x="10086512" y="2723213"/>
            <a:ext cx="443883" cy="1347187"/>
            <a:chOff x="1162975" y="2873035"/>
            <a:chExt cx="443883" cy="1347187"/>
          </a:xfrm>
        </p:grpSpPr>
        <p:cxnSp>
          <p:nvCxnSpPr>
            <p:cNvPr id="21" name="Straight Connector 20">
              <a:extLst>
                <a:ext uri="{FF2B5EF4-FFF2-40B4-BE49-F238E27FC236}">
                  <a16:creationId xmlns:a16="http://schemas.microsoft.com/office/drawing/2014/main" id="{1ED78342-DDC7-12E4-3FA5-B44C291B7977}"/>
                </a:ext>
              </a:extLst>
            </p:cNvPr>
            <p:cNvCxnSpPr/>
            <p:nvPr/>
          </p:nvCxnSpPr>
          <p:spPr>
            <a:xfrm>
              <a:off x="1384917" y="3311370"/>
              <a:ext cx="0" cy="67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946A84A-00FE-612B-95B8-F3FCDDEE8626}"/>
                </a:ext>
              </a:extLst>
            </p:cNvPr>
            <p:cNvCxnSpPr>
              <a:cxnSpLocks/>
            </p:cNvCxnSpPr>
            <p:nvPr/>
          </p:nvCxnSpPr>
          <p:spPr>
            <a:xfrm rot="5400000" flipH="1">
              <a:off x="1381587" y="3432329"/>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9E03623-D3F0-2643-BCF2-EB72EAE25F89}"/>
                </a:ext>
              </a:extLst>
            </p:cNvPr>
            <p:cNvGrpSpPr/>
            <p:nvPr/>
          </p:nvGrpSpPr>
          <p:grpSpPr>
            <a:xfrm>
              <a:off x="1162975" y="2873035"/>
              <a:ext cx="443883" cy="1347187"/>
              <a:chOff x="1162975" y="2867487"/>
              <a:chExt cx="443883" cy="1347187"/>
            </a:xfrm>
          </p:grpSpPr>
          <p:sp>
            <p:nvSpPr>
              <p:cNvPr id="24" name="Oval 23">
                <a:extLst>
                  <a:ext uri="{FF2B5EF4-FFF2-40B4-BE49-F238E27FC236}">
                    <a16:creationId xmlns:a16="http://schemas.microsoft.com/office/drawing/2014/main" id="{8945D65B-A6BD-FB8E-5C3D-729BEBD0D59A}"/>
                  </a:ext>
                </a:extLst>
              </p:cNvPr>
              <p:cNvSpPr/>
              <p:nvPr/>
            </p:nvSpPr>
            <p:spPr>
              <a:xfrm>
                <a:off x="1162975" y="2867487"/>
                <a:ext cx="443883" cy="4438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1C0BE549-09B4-10CD-9FAC-A1CE232EC124}"/>
                  </a:ext>
                </a:extLst>
              </p:cNvPr>
              <p:cNvCxnSpPr/>
              <p:nvPr/>
            </p:nvCxnSpPr>
            <p:spPr>
              <a:xfrm flipH="1">
                <a:off x="1162975" y="3429000"/>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83A4CF-18D4-6E21-D91F-AAF20C99AF69}"/>
                  </a:ext>
                </a:extLst>
              </p:cNvPr>
              <p:cNvCxnSpPr/>
              <p:nvPr/>
            </p:nvCxnSpPr>
            <p:spPr>
              <a:xfrm flipH="1">
                <a:off x="1177401" y="3986074"/>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50070B-EBB1-F5C6-76DA-6B6FB7E35BB6}"/>
                  </a:ext>
                </a:extLst>
              </p:cNvPr>
              <p:cNvCxnSpPr>
                <a:cxnSpLocks/>
              </p:cNvCxnSpPr>
              <p:nvPr/>
            </p:nvCxnSpPr>
            <p:spPr>
              <a:xfrm rot="5400000" flipH="1">
                <a:off x="1381587" y="3970538"/>
                <a:ext cx="221942" cy="2286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FE2846A8-D31A-7BBA-E2A1-D5B23ED59D16}"/>
              </a:ext>
            </a:extLst>
          </p:cNvPr>
          <p:cNvSpPr txBox="1"/>
          <p:nvPr/>
        </p:nvSpPr>
        <p:spPr>
          <a:xfrm>
            <a:off x="1012055" y="4439035"/>
            <a:ext cx="1497367" cy="369332"/>
          </a:xfrm>
          <a:prstGeom prst="rect">
            <a:avLst/>
          </a:prstGeom>
          <a:noFill/>
        </p:spPr>
        <p:txBody>
          <a:bodyPr wrap="square" rtlCol="0">
            <a:spAutoFit/>
          </a:bodyPr>
          <a:lstStyle/>
          <a:p>
            <a:r>
              <a:rPr lang="en-US" dirty="0"/>
              <a:t>user</a:t>
            </a:r>
            <a:endParaRPr lang="en-IN" dirty="0"/>
          </a:p>
        </p:txBody>
      </p:sp>
      <p:sp>
        <p:nvSpPr>
          <p:cNvPr id="29" name="TextBox 28">
            <a:extLst>
              <a:ext uri="{FF2B5EF4-FFF2-40B4-BE49-F238E27FC236}">
                <a16:creationId xmlns:a16="http://schemas.microsoft.com/office/drawing/2014/main" id="{9A0C7404-0BD9-2F75-7654-B597D01401D4}"/>
              </a:ext>
            </a:extLst>
          </p:cNvPr>
          <p:cNvSpPr txBox="1"/>
          <p:nvPr/>
        </p:nvSpPr>
        <p:spPr>
          <a:xfrm>
            <a:off x="9987378" y="4287002"/>
            <a:ext cx="1704513" cy="369332"/>
          </a:xfrm>
          <a:prstGeom prst="rect">
            <a:avLst/>
          </a:prstGeom>
          <a:noFill/>
        </p:spPr>
        <p:txBody>
          <a:bodyPr wrap="square" rtlCol="0">
            <a:spAutoFit/>
          </a:bodyPr>
          <a:lstStyle/>
          <a:p>
            <a:r>
              <a:rPr lang="en-US" dirty="0"/>
              <a:t>system</a:t>
            </a:r>
            <a:endParaRPr lang="en-IN" dirty="0"/>
          </a:p>
        </p:txBody>
      </p:sp>
      <p:sp>
        <p:nvSpPr>
          <p:cNvPr id="30" name="Oval 29">
            <a:extLst>
              <a:ext uri="{FF2B5EF4-FFF2-40B4-BE49-F238E27FC236}">
                <a16:creationId xmlns:a16="http://schemas.microsoft.com/office/drawing/2014/main" id="{2256EE27-5BEA-DB68-FB58-1F1CBDF2B4C7}"/>
              </a:ext>
            </a:extLst>
          </p:cNvPr>
          <p:cNvSpPr/>
          <p:nvPr/>
        </p:nvSpPr>
        <p:spPr>
          <a:xfrm>
            <a:off x="4663733" y="5125114"/>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Save image</a:t>
            </a:r>
            <a:endParaRPr lang="en-IN" dirty="0">
              <a:solidFill>
                <a:schemeClr val="tx1">
                  <a:lumMod val="95000"/>
                  <a:lumOff val="5000"/>
                </a:schemeClr>
              </a:solidFill>
            </a:endParaRPr>
          </a:p>
        </p:txBody>
      </p:sp>
      <p:sp>
        <p:nvSpPr>
          <p:cNvPr id="31" name="Oval 30">
            <a:extLst>
              <a:ext uri="{FF2B5EF4-FFF2-40B4-BE49-F238E27FC236}">
                <a16:creationId xmlns:a16="http://schemas.microsoft.com/office/drawing/2014/main" id="{417887FC-E105-D118-3252-4F4B42615D1C}"/>
              </a:ext>
            </a:extLst>
          </p:cNvPr>
          <p:cNvSpPr/>
          <p:nvPr/>
        </p:nvSpPr>
        <p:spPr>
          <a:xfrm>
            <a:off x="4663733" y="5991557"/>
            <a:ext cx="1497367" cy="5859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Adjust parameters</a:t>
            </a:r>
            <a:endParaRPr lang="en-IN" sz="1400" dirty="0">
              <a:solidFill>
                <a:schemeClr val="tx1">
                  <a:lumMod val="95000"/>
                  <a:lumOff val="5000"/>
                </a:schemeClr>
              </a:solidFill>
            </a:endParaRPr>
          </a:p>
        </p:txBody>
      </p:sp>
      <p:cxnSp>
        <p:nvCxnSpPr>
          <p:cNvPr id="33" name="Straight Arrow Connector 32">
            <a:extLst>
              <a:ext uri="{FF2B5EF4-FFF2-40B4-BE49-F238E27FC236}">
                <a16:creationId xmlns:a16="http://schemas.microsoft.com/office/drawing/2014/main" id="{AEC33296-FFCB-E692-E1C7-CE2F3B396A53}"/>
              </a:ext>
            </a:extLst>
          </p:cNvPr>
          <p:cNvCxnSpPr/>
          <p:nvPr/>
        </p:nvCxnSpPr>
        <p:spPr>
          <a:xfrm flipV="1">
            <a:off x="1661605" y="1260629"/>
            <a:ext cx="3002128" cy="230261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165F9CA-150E-E28D-399C-696E2E334637}"/>
              </a:ext>
            </a:extLst>
          </p:cNvPr>
          <p:cNvCxnSpPr>
            <a:cxnSpLocks/>
            <a:endCxn id="4" idx="2"/>
          </p:cNvCxnSpPr>
          <p:nvPr/>
        </p:nvCxnSpPr>
        <p:spPr>
          <a:xfrm flipV="1">
            <a:off x="1676030" y="2004075"/>
            <a:ext cx="2987704" cy="155916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62D7D50-1954-BEBF-ED19-5CB49DB8D40C}"/>
              </a:ext>
            </a:extLst>
          </p:cNvPr>
          <p:cNvCxnSpPr>
            <a:cxnSpLocks/>
          </p:cNvCxnSpPr>
          <p:nvPr/>
        </p:nvCxnSpPr>
        <p:spPr>
          <a:xfrm flipH="1">
            <a:off x="6206604" y="3829593"/>
            <a:ext cx="3780773" cy="1543706"/>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A7ED51-77C6-ED86-E6E9-9868BC682156}"/>
              </a:ext>
            </a:extLst>
          </p:cNvPr>
          <p:cNvCxnSpPr>
            <a:cxnSpLocks/>
          </p:cNvCxnSpPr>
          <p:nvPr/>
        </p:nvCxnSpPr>
        <p:spPr>
          <a:xfrm flipH="1">
            <a:off x="6162956" y="3805666"/>
            <a:ext cx="3809997" cy="88579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526594-D785-45A0-0FE4-FFC847C55C2C}"/>
              </a:ext>
            </a:extLst>
          </p:cNvPr>
          <p:cNvCxnSpPr>
            <a:cxnSpLocks/>
          </p:cNvCxnSpPr>
          <p:nvPr/>
        </p:nvCxnSpPr>
        <p:spPr>
          <a:xfrm flipV="1">
            <a:off x="1668817" y="2945154"/>
            <a:ext cx="2994917" cy="592817"/>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AED3D1-722B-97C9-E453-BCB1A44810D9}"/>
              </a:ext>
            </a:extLst>
          </p:cNvPr>
          <p:cNvCxnSpPr>
            <a:cxnSpLocks/>
          </p:cNvCxnSpPr>
          <p:nvPr/>
        </p:nvCxnSpPr>
        <p:spPr>
          <a:xfrm>
            <a:off x="6206604" y="1142386"/>
            <a:ext cx="3780773" cy="228661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996ED6E-A80E-327D-4F5C-E122B9B61E85}"/>
              </a:ext>
            </a:extLst>
          </p:cNvPr>
          <p:cNvCxnSpPr>
            <a:cxnSpLocks/>
          </p:cNvCxnSpPr>
          <p:nvPr/>
        </p:nvCxnSpPr>
        <p:spPr>
          <a:xfrm>
            <a:off x="6145200" y="1936469"/>
            <a:ext cx="3834412" cy="156243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91D9D5C-3C17-C265-4FF9-D6C8861DB6F7}"/>
              </a:ext>
            </a:extLst>
          </p:cNvPr>
          <p:cNvCxnSpPr>
            <a:cxnSpLocks/>
          </p:cNvCxnSpPr>
          <p:nvPr/>
        </p:nvCxnSpPr>
        <p:spPr>
          <a:xfrm>
            <a:off x="6209746" y="2918372"/>
            <a:ext cx="3763207" cy="72723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AD6829-1514-3D51-CA60-2B5D15BD8C37}"/>
              </a:ext>
            </a:extLst>
          </p:cNvPr>
          <p:cNvCxnSpPr>
            <a:cxnSpLocks/>
          </p:cNvCxnSpPr>
          <p:nvPr/>
        </p:nvCxnSpPr>
        <p:spPr>
          <a:xfrm>
            <a:off x="1661605" y="3543519"/>
            <a:ext cx="2987702" cy="274100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D8E2B1-68C5-7AB3-AFA4-55CB00237B56}"/>
              </a:ext>
            </a:extLst>
          </p:cNvPr>
          <p:cNvCxnSpPr>
            <a:cxnSpLocks/>
            <a:endCxn id="8" idx="2"/>
          </p:cNvCxnSpPr>
          <p:nvPr/>
        </p:nvCxnSpPr>
        <p:spPr>
          <a:xfrm>
            <a:off x="1640520" y="3548589"/>
            <a:ext cx="3023213" cy="30761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4D53C08-A94B-828F-D55D-7FBAEA6D24F6}"/>
              </a:ext>
            </a:extLst>
          </p:cNvPr>
          <p:cNvCxnSpPr>
            <a:cxnSpLocks/>
          </p:cNvCxnSpPr>
          <p:nvPr/>
        </p:nvCxnSpPr>
        <p:spPr>
          <a:xfrm flipV="1">
            <a:off x="6156115" y="3699316"/>
            <a:ext cx="3737308" cy="9860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81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C5CF7-79A5-1D80-089B-8707C34AC851}"/>
              </a:ext>
            </a:extLst>
          </p:cNvPr>
          <p:cNvSpPr/>
          <p:nvPr/>
        </p:nvSpPr>
        <p:spPr>
          <a:xfrm>
            <a:off x="3858" y="5787"/>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1FC8E37-7660-AB5A-4220-4904472412B6}"/>
              </a:ext>
            </a:extLst>
          </p:cNvPr>
          <p:cNvSpPr txBox="1"/>
          <p:nvPr/>
        </p:nvSpPr>
        <p:spPr>
          <a:xfrm>
            <a:off x="266218" y="335666"/>
            <a:ext cx="5937812" cy="584775"/>
          </a:xfrm>
          <a:prstGeom prst="rect">
            <a:avLst/>
          </a:prstGeom>
          <a:noFill/>
        </p:spPr>
        <p:txBody>
          <a:bodyPr wrap="square" rtlCol="0">
            <a:spAutoFit/>
          </a:bodyPr>
          <a:lstStyle/>
          <a:p>
            <a:r>
              <a:rPr lang="en-US" sz="3200" b="1" u="sng" dirty="0"/>
              <a:t>CONCEPTUAL DESIGN</a:t>
            </a:r>
            <a:endParaRPr lang="en-IN" sz="3200" b="1" u="sng" dirty="0"/>
          </a:p>
        </p:txBody>
      </p:sp>
      <p:grpSp>
        <p:nvGrpSpPr>
          <p:cNvPr id="82" name="Group 81">
            <a:extLst>
              <a:ext uri="{FF2B5EF4-FFF2-40B4-BE49-F238E27FC236}">
                <a16:creationId xmlns:a16="http://schemas.microsoft.com/office/drawing/2014/main" id="{89C0B5A9-E3AD-6BE6-3F2E-A1029B870C13}"/>
              </a:ext>
            </a:extLst>
          </p:cNvPr>
          <p:cNvGrpSpPr/>
          <p:nvPr/>
        </p:nvGrpSpPr>
        <p:grpSpPr>
          <a:xfrm>
            <a:off x="144185" y="1370783"/>
            <a:ext cx="3135434" cy="4675517"/>
            <a:chOff x="144185" y="1370783"/>
            <a:chExt cx="3135434" cy="4675517"/>
          </a:xfrm>
        </p:grpSpPr>
        <p:grpSp>
          <p:nvGrpSpPr>
            <p:cNvPr id="79" name="Group 78">
              <a:extLst>
                <a:ext uri="{FF2B5EF4-FFF2-40B4-BE49-F238E27FC236}">
                  <a16:creationId xmlns:a16="http://schemas.microsoft.com/office/drawing/2014/main" id="{B25E7018-B002-6CBC-9321-3133863E0F4F}"/>
                </a:ext>
              </a:extLst>
            </p:cNvPr>
            <p:cNvGrpSpPr/>
            <p:nvPr/>
          </p:nvGrpSpPr>
          <p:grpSpPr>
            <a:xfrm>
              <a:off x="144185" y="1370783"/>
              <a:ext cx="3135434" cy="4675517"/>
              <a:chOff x="-22017" y="1370783"/>
              <a:chExt cx="3135434" cy="4675517"/>
            </a:xfrm>
          </p:grpSpPr>
          <p:grpSp>
            <p:nvGrpSpPr>
              <p:cNvPr id="59" name="Group 58">
                <a:extLst>
                  <a:ext uri="{FF2B5EF4-FFF2-40B4-BE49-F238E27FC236}">
                    <a16:creationId xmlns:a16="http://schemas.microsoft.com/office/drawing/2014/main" id="{1583805A-A93D-D15C-C16C-9D4A59C2A60D}"/>
                  </a:ext>
                </a:extLst>
              </p:cNvPr>
              <p:cNvGrpSpPr/>
              <p:nvPr/>
            </p:nvGrpSpPr>
            <p:grpSpPr>
              <a:xfrm>
                <a:off x="-22017" y="1370783"/>
                <a:ext cx="3135434" cy="4675517"/>
                <a:chOff x="24044" y="1331287"/>
                <a:chExt cx="3135434" cy="4675517"/>
              </a:xfrm>
            </p:grpSpPr>
            <p:sp>
              <p:nvSpPr>
                <p:cNvPr id="6" name="Rectangle 5">
                  <a:extLst>
                    <a:ext uri="{FF2B5EF4-FFF2-40B4-BE49-F238E27FC236}">
                      <a16:creationId xmlns:a16="http://schemas.microsoft.com/office/drawing/2014/main" id="{FFF362DF-81C9-D2B4-F7D2-2FAA6807725A}"/>
                    </a:ext>
                  </a:extLst>
                </p:cNvPr>
                <p:cNvSpPr/>
                <p:nvPr/>
              </p:nvSpPr>
              <p:spPr>
                <a:xfrm>
                  <a:off x="100448" y="1331287"/>
                  <a:ext cx="3059030" cy="4675517"/>
                </a:xfrm>
                <a:prstGeom prst="rect">
                  <a:avLst/>
                </a:prstGeom>
                <a:solidFill>
                  <a:schemeClr val="tx1">
                    <a:alpha val="35000"/>
                  </a:schemeClr>
                </a:solidFill>
                <a:ln w="3810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762FB363-B6D4-2307-3716-D7985CD3CDFE}"/>
                    </a:ext>
                  </a:extLst>
                </p:cNvPr>
                <p:cNvGrpSpPr/>
                <p:nvPr/>
              </p:nvGrpSpPr>
              <p:grpSpPr>
                <a:xfrm>
                  <a:off x="24044" y="1719957"/>
                  <a:ext cx="2742873" cy="3869310"/>
                  <a:chOff x="100448" y="1719957"/>
                  <a:chExt cx="2742873" cy="3869310"/>
                </a:xfrm>
              </p:grpSpPr>
              <p:grpSp>
                <p:nvGrpSpPr>
                  <p:cNvPr id="9" name="Group 8">
                    <a:extLst>
                      <a:ext uri="{FF2B5EF4-FFF2-40B4-BE49-F238E27FC236}">
                        <a16:creationId xmlns:a16="http://schemas.microsoft.com/office/drawing/2014/main" id="{D3BD2A26-F87C-440C-0CF9-9290ABBCD6E7}"/>
                      </a:ext>
                    </a:extLst>
                  </p:cNvPr>
                  <p:cNvGrpSpPr/>
                  <p:nvPr/>
                </p:nvGrpSpPr>
                <p:grpSpPr>
                  <a:xfrm>
                    <a:off x="100448" y="1719957"/>
                    <a:ext cx="2742873" cy="3869310"/>
                    <a:chOff x="173620" y="1493132"/>
                    <a:chExt cx="3020993" cy="4247902"/>
                  </a:xfrm>
                </p:grpSpPr>
                <p:sp>
                  <p:nvSpPr>
                    <p:cNvPr id="4" name="Rectangle 3">
                      <a:extLst>
                        <a:ext uri="{FF2B5EF4-FFF2-40B4-BE49-F238E27FC236}">
                          <a16:creationId xmlns:a16="http://schemas.microsoft.com/office/drawing/2014/main" id="{EEB1720C-C27C-847A-5DDA-95DC5FCA7273}"/>
                        </a:ext>
                      </a:extLst>
                    </p:cNvPr>
                    <p:cNvSpPr/>
                    <p:nvPr/>
                  </p:nvSpPr>
                  <p:spPr>
                    <a:xfrm>
                      <a:off x="601884" y="1493132"/>
                      <a:ext cx="2592729" cy="4247902"/>
                    </a:xfrm>
                    <a:prstGeom prst="rect">
                      <a:avLst/>
                    </a:prstGeom>
                    <a:solidFill>
                      <a:schemeClr val="bg1">
                        <a:lumMod val="8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C9BFF7F-DE43-3F59-6363-A34274DE1488}"/>
                        </a:ext>
                      </a:extLst>
                    </p:cNvPr>
                    <p:cNvSpPr/>
                    <p:nvPr/>
                  </p:nvSpPr>
                  <p:spPr>
                    <a:xfrm>
                      <a:off x="173620" y="1724627"/>
                      <a:ext cx="1516284" cy="65975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FF00"/>
                        </a:highlight>
                      </a:endParaRPr>
                    </a:p>
                  </p:txBody>
                </p:sp>
                <p:sp>
                  <p:nvSpPr>
                    <p:cNvPr id="8" name="Right Triangle 7">
                      <a:extLst>
                        <a:ext uri="{FF2B5EF4-FFF2-40B4-BE49-F238E27FC236}">
                          <a16:creationId xmlns:a16="http://schemas.microsoft.com/office/drawing/2014/main" id="{96709932-FEA9-F6BF-0DE5-1056AC8590C4}"/>
                        </a:ext>
                      </a:extLst>
                    </p:cNvPr>
                    <p:cNvSpPr/>
                    <p:nvPr/>
                  </p:nvSpPr>
                  <p:spPr>
                    <a:xfrm flipH="1" flipV="1">
                      <a:off x="173620" y="2375830"/>
                      <a:ext cx="428264" cy="428264"/>
                    </a:xfrm>
                    <a:prstGeom prst="r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4" name="TextBox 53">
                    <a:extLst>
                      <a:ext uri="{FF2B5EF4-FFF2-40B4-BE49-F238E27FC236}">
                        <a16:creationId xmlns:a16="http://schemas.microsoft.com/office/drawing/2014/main" id="{D9CCF466-3906-6DB4-12B2-7356AC4007C7}"/>
                      </a:ext>
                    </a:extLst>
                  </p:cNvPr>
                  <p:cNvSpPr txBox="1"/>
                  <p:nvPr/>
                </p:nvSpPr>
                <p:spPr>
                  <a:xfrm>
                    <a:off x="595472" y="1970315"/>
                    <a:ext cx="796792" cy="523220"/>
                  </a:xfrm>
                  <a:prstGeom prst="rect">
                    <a:avLst/>
                  </a:prstGeom>
                  <a:noFill/>
                </p:spPr>
                <p:txBody>
                  <a:bodyPr wrap="square" rtlCol="0">
                    <a:spAutoFit/>
                  </a:bodyPr>
                  <a:lstStyle/>
                  <a:p>
                    <a:r>
                      <a:rPr lang="en-US" sz="2800" b="1" dirty="0"/>
                      <a:t>1</a:t>
                    </a:r>
                    <a:endParaRPr lang="en-IN" sz="2800" b="1" dirty="0"/>
                  </a:p>
                </p:txBody>
              </p:sp>
            </p:grpSp>
          </p:grpSp>
          <p:sp>
            <p:nvSpPr>
              <p:cNvPr id="64" name="Rectangle 63">
                <a:extLst>
                  <a:ext uri="{FF2B5EF4-FFF2-40B4-BE49-F238E27FC236}">
                    <a16:creationId xmlns:a16="http://schemas.microsoft.com/office/drawing/2014/main" id="{6797AE1D-86C0-6D55-0CA5-BB3947CA1030}"/>
                  </a:ext>
                </a:extLst>
              </p:cNvPr>
              <p:cNvSpPr/>
              <p:nvPr/>
            </p:nvSpPr>
            <p:spPr>
              <a:xfrm>
                <a:off x="481755" y="5178005"/>
                <a:ext cx="2072857" cy="353683"/>
              </a:xfrm>
              <a:prstGeom prst="rect">
                <a:avLst/>
              </a:prstGeom>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95000"/>
                        <a:lumOff val="5000"/>
                      </a:schemeClr>
                    </a:solidFill>
                  </a:rPr>
                  <a:t>CONTENT IMAGE</a:t>
                </a:r>
                <a:endParaRPr lang="en-IN" dirty="0">
                  <a:solidFill>
                    <a:schemeClr val="tx1">
                      <a:lumMod val="95000"/>
                      <a:lumOff val="5000"/>
                    </a:schemeClr>
                  </a:solidFill>
                </a:endParaRPr>
              </a:p>
            </p:txBody>
          </p:sp>
        </p:grpSp>
        <p:pic>
          <p:nvPicPr>
            <p:cNvPr id="81" name="Picture 80">
              <a:extLst>
                <a:ext uri="{FF2B5EF4-FFF2-40B4-BE49-F238E27FC236}">
                  <a16:creationId xmlns:a16="http://schemas.microsoft.com/office/drawing/2014/main" id="{52677CA5-E85D-0C4E-259D-474D2F8EA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00" y="2959943"/>
              <a:ext cx="1714500" cy="1714500"/>
            </a:xfrm>
            <a:prstGeom prst="rect">
              <a:avLst/>
            </a:prstGeom>
            <a:ln>
              <a:noFill/>
            </a:ln>
            <a:effectLst>
              <a:softEdge rad="112500"/>
            </a:effectLst>
          </p:spPr>
        </p:pic>
      </p:grpSp>
      <p:grpSp>
        <p:nvGrpSpPr>
          <p:cNvPr id="87" name="Group 86">
            <a:extLst>
              <a:ext uri="{FF2B5EF4-FFF2-40B4-BE49-F238E27FC236}">
                <a16:creationId xmlns:a16="http://schemas.microsoft.com/office/drawing/2014/main" id="{32C0442F-63BD-B1B2-C11F-30C56A511A50}"/>
              </a:ext>
            </a:extLst>
          </p:cNvPr>
          <p:cNvGrpSpPr/>
          <p:nvPr/>
        </p:nvGrpSpPr>
        <p:grpSpPr>
          <a:xfrm>
            <a:off x="3000662" y="1370783"/>
            <a:ext cx="3059030" cy="4675517"/>
            <a:chOff x="3000662" y="1370783"/>
            <a:chExt cx="3059030" cy="4675517"/>
          </a:xfrm>
        </p:grpSpPr>
        <p:grpSp>
          <p:nvGrpSpPr>
            <p:cNvPr id="70" name="Group 69">
              <a:extLst>
                <a:ext uri="{FF2B5EF4-FFF2-40B4-BE49-F238E27FC236}">
                  <a16:creationId xmlns:a16="http://schemas.microsoft.com/office/drawing/2014/main" id="{0AB1DA49-C0A3-59A9-4C0F-AC99AEB7509C}"/>
                </a:ext>
              </a:extLst>
            </p:cNvPr>
            <p:cNvGrpSpPr/>
            <p:nvPr/>
          </p:nvGrpSpPr>
          <p:grpSpPr>
            <a:xfrm>
              <a:off x="3000662" y="1370783"/>
              <a:ext cx="3059030" cy="4675517"/>
              <a:chOff x="3000662" y="1370783"/>
              <a:chExt cx="3059030" cy="4675517"/>
            </a:xfrm>
          </p:grpSpPr>
          <p:grpSp>
            <p:nvGrpSpPr>
              <p:cNvPr id="60" name="Group 59">
                <a:extLst>
                  <a:ext uri="{FF2B5EF4-FFF2-40B4-BE49-F238E27FC236}">
                    <a16:creationId xmlns:a16="http://schemas.microsoft.com/office/drawing/2014/main" id="{BAC3C6D8-7DAF-CEA0-1819-9B47C43B44F7}"/>
                  </a:ext>
                </a:extLst>
              </p:cNvPr>
              <p:cNvGrpSpPr/>
              <p:nvPr/>
            </p:nvGrpSpPr>
            <p:grpSpPr>
              <a:xfrm>
                <a:off x="3000662" y="1370783"/>
                <a:ext cx="3059030" cy="4675517"/>
                <a:chOff x="2987438" y="1356349"/>
                <a:chExt cx="3059030" cy="4675517"/>
              </a:xfrm>
            </p:grpSpPr>
            <p:grpSp>
              <p:nvGrpSpPr>
                <p:cNvPr id="35" name="Group 34">
                  <a:extLst>
                    <a:ext uri="{FF2B5EF4-FFF2-40B4-BE49-F238E27FC236}">
                      <a16:creationId xmlns:a16="http://schemas.microsoft.com/office/drawing/2014/main" id="{F2552232-884B-BDB9-6B51-8019451BFE6C}"/>
                    </a:ext>
                  </a:extLst>
                </p:cNvPr>
                <p:cNvGrpSpPr/>
                <p:nvPr/>
              </p:nvGrpSpPr>
              <p:grpSpPr>
                <a:xfrm>
                  <a:off x="2987438" y="1356349"/>
                  <a:ext cx="3059030" cy="4675517"/>
                  <a:chOff x="175876" y="1345721"/>
                  <a:chExt cx="3059030" cy="4675517"/>
                </a:xfrm>
              </p:grpSpPr>
              <p:sp>
                <p:nvSpPr>
                  <p:cNvPr id="36" name="Rectangle 35">
                    <a:extLst>
                      <a:ext uri="{FF2B5EF4-FFF2-40B4-BE49-F238E27FC236}">
                        <a16:creationId xmlns:a16="http://schemas.microsoft.com/office/drawing/2014/main" id="{5B4B3E68-1D52-0400-25F5-D895F26456F7}"/>
                      </a:ext>
                    </a:extLst>
                  </p:cNvPr>
                  <p:cNvSpPr/>
                  <p:nvPr/>
                </p:nvSpPr>
                <p:spPr>
                  <a:xfrm>
                    <a:off x="175876" y="1345721"/>
                    <a:ext cx="3059030" cy="4675517"/>
                  </a:xfrm>
                  <a:prstGeom prst="rect">
                    <a:avLst/>
                  </a:prstGeom>
                  <a:solidFill>
                    <a:schemeClr val="tx1">
                      <a:alpha val="35000"/>
                    </a:schemeClr>
                  </a:solidFill>
                  <a:ln w="3810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E0E33ABE-F54A-4B9F-5B31-681BDF0A4102}"/>
                      </a:ext>
                    </a:extLst>
                  </p:cNvPr>
                  <p:cNvGrpSpPr/>
                  <p:nvPr/>
                </p:nvGrpSpPr>
                <p:grpSpPr>
                  <a:xfrm>
                    <a:off x="175876" y="1734391"/>
                    <a:ext cx="2742873" cy="3869310"/>
                    <a:chOff x="173620" y="1493134"/>
                    <a:chExt cx="3020993" cy="4247909"/>
                  </a:xfrm>
                </p:grpSpPr>
                <p:sp>
                  <p:nvSpPr>
                    <p:cNvPr id="38" name="Rectangle 37">
                      <a:extLst>
                        <a:ext uri="{FF2B5EF4-FFF2-40B4-BE49-F238E27FC236}">
                          <a16:creationId xmlns:a16="http://schemas.microsoft.com/office/drawing/2014/main" id="{9B892DEE-B1BF-2AF1-34F2-CFEDD9361D27}"/>
                        </a:ext>
                      </a:extLst>
                    </p:cNvPr>
                    <p:cNvSpPr/>
                    <p:nvPr/>
                  </p:nvSpPr>
                  <p:spPr>
                    <a:xfrm>
                      <a:off x="601884" y="1493134"/>
                      <a:ext cx="2592729" cy="4247909"/>
                    </a:xfrm>
                    <a:prstGeom prst="rect">
                      <a:avLst/>
                    </a:prstGeom>
                    <a:solidFill>
                      <a:schemeClr val="bg1">
                        <a:lumMod val="8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D9DE74AB-E84F-5D28-FDA4-C8790711DDF7}"/>
                        </a:ext>
                      </a:extLst>
                    </p:cNvPr>
                    <p:cNvSpPr/>
                    <p:nvPr/>
                  </p:nvSpPr>
                  <p:spPr>
                    <a:xfrm>
                      <a:off x="173620" y="1724628"/>
                      <a:ext cx="1516284" cy="65975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ight Triangle 39">
                      <a:extLst>
                        <a:ext uri="{FF2B5EF4-FFF2-40B4-BE49-F238E27FC236}">
                          <a16:creationId xmlns:a16="http://schemas.microsoft.com/office/drawing/2014/main" id="{81830035-9620-C8A6-7CE1-47788BDEA588}"/>
                        </a:ext>
                      </a:extLst>
                    </p:cNvPr>
                    <p:cNvSpPr/>
                    <p:nvPr/>
                  </p:nvSpPr>
                  <p:spPr>
                    <a:xfrm flipH="1" flipV="1">
                      <a:off x="173620" y="2375830"/>
                      <a:ext cx="428264" cy="428264"/>
                    </a:xfrm>
                    <a:prstGeom prst="rtTriangle">
                      <a:avLst/>
                    </a:prstGeom>
                    <a:solidFill>
                      <a:srgbClr val="FAF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5" name="TextBox 54">
                  <a:extLst>
                    <a:ext uri="{FF2B5EF4-FFF2-40B4-BE49-F238E27FC236}">
                      <a16:creationId xmlns:a16="http://schemas.microsoft.com/office/drawing/2014/main" id="{E53F52DD-A4DC-99FD-8D71-7037C9DC0165}"/>
                    </a:ext>
                  </a:extLst>
                </p:cNvPr>
                <p:cNvSpPr txBox="1"/>
                <p:nvPr/>
              </p:nvSpPr>
              <p:spPr>
                <a:xfrm>
                  <a:off x="3534994" y="1970315"/>
                  <a:ext cx="577367" cy="523220"/>
                </a:xfrm>
                <a:prstGeom prst="rect">
                  <a:avLst/>
                </a:prstGeom>
                <a:noFill/>
              </p:spPr>
              <p:txBody>
                <a:bodyPr wrap="square" rtlCol="0">
                  <a:spAutoFit/>
                </a:bodyPr>
                <a:lstStyle/>
                <a:p>
                  <a:r>
                    <a:rPr lang="en-US" sz="2800" dirty="0"/>
                    <a:t>2</a:t>
                  </a:r>
                  <a:endParaRPr lang="en-IN" sz="2800" dirty="0"/>
                </a:p>
              </p:txBody>
            </p:sp>
          </p:grpSp>
          <p:sp>
            <p:nvSpPr>
              <p:cNvPr id="65" name="Rectangle 64">
                <a:extLst>
                  <a:ext uri="{FF2B5EF4-FFF2-40B4-BE49-F238E27FC236}">
                    <a16:creationId xmlns:a16="http://schemas.microsoft.com/office/drawing/2014/main" id="{C2293D60-0D56-A127-F750-58275BD83655}"/>
                  </a:ext>
                </a:extLst>
              </p:cNvPr>
              <p:cNvSpPr/>
              <p:nvPr/>
            </p:nvSpPr>
            <p:spPr>
              <a:xfrm>
                <a:off x="3548218" y="5210355"/>
                <a:ext cx="1969635" cy="353683"/>
              </a:xfrm>
              <a:prstGeom prst="rect">
                <a:avLst/>
              </a:prstGeom>
              <a:solidFill>
                <a:srgbClr val="FAF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STYLE IMAGE</a:t>
                </a:r>
                <a:endParaRPr lang="en-IN" dirty="0">
                  <a:solidFill>
                    <a:schemeClr val="tx1">
                      <a:lumMod val="95000"/>
                      <a:lumOff val="5000"/>
                    </a:schemeClr>
                  </a:solidFill>
                </a:endParaRPr>
              </a:p>
            </p:txBody>
          </p:sp>
        </p:grpSp>
        <p:pic>
          <p:nvPicPr>
            <p:cNvPr id="84" name="Picture 83">
              <a:extLst>
                <a:ext uri="{FF2B5EF4-FFF2-40B4-BE49-F238E27FC236}">
                  <a16:creationId xmlns:a16="http://schemas.microsoft.com/office/drawing/2014/main" id="{101170BF-B770-3ACB-4003-C361F4F67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350" y="3170803"/>
              <a:ext cx="2060808" cy="1373872"/>
            </a:xfrm>
            <a:prstGeom prst="rect">
              <a:avLst/>
            </a:prstGeom>
            <a:ln>
              <a:noFill/>
            </a:ln>
            <a:effectLst>
              <a:softEdge rad="112500"/>
            </a:effectLst>
          </p:spPr>
        </p:pic>
      </p:grpSp>
      <p:grpSp>
        <p:nvGrpSpPr>
          <p:cNvPr id="88" name="Group 87">
            <a:extLst>
              <a:ext uri="{FF2B5EF4-FFF2-40B4-BE49-F238E27FC236}">
                <a16:creationId xmlns:a16="http://schemas.microsoft.com/office/drawing/2014/main" id="{DF861ADF-3B24-9D47-D3BC-9C00134620EE}"/>
              </a:ext>
            </a:extLst>
          </p:cNvPr>
          <p:cNvGrpSpPr/>
          <p:nvPr/>
        </p:nvGrpSpPr>
        <p:grpSpPr>
          <a:xfrm>
            <a:off x="6077798" y="1370783"/>
            <a:ext cx="3059030" cy="4675517"/>
            <a:chOff x="6077798" y="1370783"/>
            <a:chExt cx="3059030" cy="4675517"/>
          </a:xfrm>
        </p:grpSpPr>
        <p:grpSp>
          <p:nvGrpSpPr>
            <p:cNvPr id="71" name="Group 70">
              <a:extLst>
                <a:ext uri="{FF2B5EF4-FFF2-40B4-BE49-F238E27FC236}">
                  <a16:creationId xmlns:a16="http://schemas.microsoft.com/office/drawing/2014/main" id="{8AF931BE-136C-5744-47E6-F9897CF6620E}"/>
                </a:ext>
              </a:extLst>
            </p:cNvPr>
            <p:cNvGrpSpPr/>
            <p:nvPr/>
          </p:nvGrpSpPr>
          <p:grpSpPr>
            <a:xfrm>
              <a:off x="6077798" y="1370783"/>
              <a:ext cx="3059030" cy="4675517"/>
              <a:chOff x="6077798" y="1370783"/>
              <a:chExt cx="3059030" cy="4675517"/>
            </a:xfrm>
          </p:grpSpPr>
          <p:grpSp>
            <p:nvGrpSpPr>
              <p:cNvPr id="61" name="Group 60">
                <a:extLst>
                  <a:ext uri="{FF2B5EF4-FFF2-40B4-BE49-F238E27FC236}">
                    <a16:creationId xmlns:a16="http://schemas.microsoft.com/office/drawing/2014/main" id="{7E60ED22-F955-8FC1-63E9-06A1E43CC3C6}"/>
                  </a:ext>
                </a:extLst>
              </p:cNvPr>
              <p:cNvGrpSpPr/>
              <p:nvPr/>
            </p:nvGrpSpPr>
            <p:grpSpPr>
              <a:xfrm>
                <a:off x="6077798" y="1370783"/>
                <a:ext cx="3059030" cy="4675517"/>
                <a:chOff x="6077798" y="1370783"/>
                <a:chExt cx="3059030" cy="4675517"/>
              </a:xfrm>
            </p:grpSpPr>
            <p:grpSp>
              <p:nvGrpSpPr>
                <p:cNvPr id="41" name="Group 40">
                  <a:extLst>
                    <a:ext uri="{FF2B5EF4-FFF2-40B4-BE49-F238E27FC236}">
                      <a16:creationId xmlns:a16="http://schemas.microsoft.com/office/drawing/2014/main" id="{F70B7908-CA8D-B5F8-EBF0-703EF459067F}"/>
                    </a:ext>
                  </a:extLst>
                </p:cNvPr>
                <p:cNvGrpSpPr/>
                <p:nvPr/>
              </p:nvGrpSpPr>
              <p:grpSpPr>
                <a:xfrm>
                  <a:off x="6077798" y="1370783"/>
                  <a:ext cx="3059030" cy="4675517"/>
                  <a:chOff x="175876" y="1345721"/>
                  <a:chExt cx="3059030" cy="4675517"/>
                </a:xfrm>
              </p:grpSpPr>
              <p:sp>
                <p:nvSpPr>
                  <p:cNvPr id="42" name="Rectangle 41">
                    <a:extLst>
                      <a:ext uri="{FF2B5EF4-FFF2-40B4-BE49-F238E27FC236}">
                        <a16:creationId xmlns:a16="http://schemas.microsoft.com/office/drawing/2014/main" id="{6E26B9DA-DD80-06EE-50D2-28156325F00B}"/>
                      </a:ext>
                    </a:extLst>
                  </p:cNvPr>
                  <p:cNvSpPr/>
                  <p:nvPr/>
                </p:nvSpPr>
                <p:spPr>
                  <a:xfrm>
                    <a:off x="175876" y="1345721"/>
                    <a:ext cx="3059030" cy="4675517"/>
                  </a:xfrm>
                  <a:prstGeom prst="rect">
                    <a:avLst/>
                  </a:prstGeom>
                  <a:solidFill>
                    <a:schemeClr val="tx1">
                      <a:alpha val="35000"/>
                    </a:schemeClr>
                  </a:solidFill>
                  <a:ln w="3810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B2569D61-94A3-86C1-AD25-87C979EE5146}"/>
                      </a:ext>
                    </a:extLst>
                  </p:cNvPr>
                  <p:cNvGrpSpPr/>
                  <p:nvPr/>
                </p:nvGrpSpPr>
                <p:grpSpPr>
                  <a:xfrm>
                    <a:off x="175876" y="1734391"/>
                    <a:ext cx="2742873" cy="3869310"/>
                    <a:chOff x="173620" y="1493134"/>
                    <a:chExt cx="3020993" cy="4247909"/>
                  </a:xfrm>
                </p:grpSpPr>
                <p:sp>
                  <p:nvSpPr>
                    <p:cNvPr id="44" name="Rectangle 43">
                      <a:extLst>
                        <a:ext uri="{FF2B5EF4-FFF2-40B4-BE49-F238E27FC236}">
                          <a16:creationId xmlns:a16="http://schemas.microsoft.com/office/drawing/2014/main" id="{42146742-FB0A-5F46-3E85-DDDEA199C8BA}"/>
                        </a:ext>
                      </a:extLst>
                    </p:cNvPr>
                    <p:cNvSpPr/>
                    <p:nvPr/>
                  </p:nvSpPr>
                  <p:spPr>
                    <a:xfrm>
                      <a:off x="601884" y="1493134"/>
                      <a:ext cx="2592729" cy="4247909"/>
                    </a:xfrm>
                    <a:prstGeom prst="rect">
                      <a:avLst/>
                    </a:prstGeom>
                    <a:solidFill>
                      <a:schemeClr val="bg1">
                        <a:lumMod val="8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E376C13-B115-B9D9-1AD5-37545E84E358}"/>
                        </a:ext>
                      </a:extLst>
                    </p:cNvPr>
                    <p:cNvSpPr/>
                    <p:nvPr/>
                  </p:nvSpPr>
                  <p:spPr>
                    <a:xfrm>
                      <a:off x="173620" y="1724628"/>
                      <a:ext cx="1516284" cy="65975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Triangle 45">
                      <a:extLst>
                        <a:ext uri="{FF2B5EF4-FFF2-40B4-BE49-F238E27FC236}">
                          <a16:creationId xmlns:a16="http://schemas.microsoft.com/office/drawing/2014/main" id="{C726FB7D-CDFF-5786-85D4-D88AF27AD636}"/>
                        </a:ext>
                      </a:extLst>
                    </p:cNvPr>
                    <p:cNvSpPr/>
                    <p:nvPr/>
                  </p:nvSpPr>
                  <p:spPr>
                    <a:xfrm flipH="1" flipV="1">
                      <a:off x="173620" y="2375830"/>
                      <a:ext cx="428264" cy="428264"/>
                    </a:xfrm>
                    <a:prstGeom prst="rtTriangl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6" name="TextBox 55">
                  <a:extLst>
                    <a:ext uri="{FF2B5EF4-FFF2-40B4-BE49-F238E27FC236}">
                      <a16:creationId xmlns:a16="http://schemas.microsoft.com/office/drawing/2014/main" id="{936762E6-16D7-2B95-2A7A-98A485E21084}"/>
                    </a:ext>
                  </a:extLst>
                </p:cNvPr>
                <p:cNvSpPr txBox="1"/>
                <p:nvPr/>
              </p:nvSpPr>
              <p:spPr>
                <a:xfrm>
                  <a:off x="6630960" y="2009183"/>
                  <a:ext cx="529889" cy="523220"/>
                </a:xfrm>
                <a:prstGeom prst="rect">
                  <a:avLst/>
                </a:prstGeom>
                <a:noFill/>
              </p:spPr>
              <p:txBody>
                <a:bodyPr wrap="square" rtlCol="0">
                  <a:spAutoFit/>
                </a:bodyPr>
                <a:lstStyle/>
                <a:p>
                  <a:r>
                    <a:rPr lang="en-US" sz="2800" b="1" dirty="0"/>
                    <a:t>3</a:t>
                  </a:r>
                  <a:endParaRPr lang="en-IN" sz="2800" b="1" dirty="0"/>
                </a:p>
              </p:txBody>
            </p:sp>
          </p:grpSp>
          <p:sp>
            <p:nvSpPr>
              <p:cNvPr id="67" name="Rectangle 66">
                <a:extLst>
                  <a:ext uri="{FF2B5EF4-FFF2-40B4-BE49-F238E27FC236}">
                    <a16:creationId xmlns:a16="http://schemas.microsoft.com/office/drawing/2014/main" id="{E8ED85D4-794F-9862-34ED-7B0BFDC355B9}"/>
                  </a:ext>
                </a:extLst>
              </p:cNvPr>
              <p:cNvSpPr/>
              <p:nvPr/>
            </p:nvSpPr>
            <p:spPr>
              <a:xfrm>
                <a:off x="6630960" y="5210355"/>
                <a:ext cx="1965521" cy="353683"/>
              </a:xfrm>
              <a:prstGeom prst="rect">
                <a:avLst/>
              </a:prstGeom>
              <a:solidFill>
                <a:srgbClr val="548235"/>
              </a:solidFill>
              <a:ln>
                <a:solidFill>
                  <a:srgbClr val="5482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ALGORITHM</a:t>
                </a:r>
                <a:endParaRPr lang="en-IN" dirty="0">
                  <a:solidFill>
                    <a:schemeClr val="tx1">
                      <a:lumMod val="95000"/>
                      <a:lumOff val="5000"/>
                    </a:schemeClr>
                  </a:solidFill>
                </a:endParaRPr>
              </a:p>
            </p:txBody>
          </p:sp>
        </p:grpSp>
        <p:pic>
          <p:nvPicPr>
            <p:cNvPr id="86" name="Picture 85">
              <a:extLst>
                <a:ext uri="{FF2B5EF4-FFF2-40B4-BE49-F238E27FC236}">
                  <a16:creationId xmlns:a16="http://schemas.microsoft.com/office/drawing/2014/main" id="{4B20697B-F38E-A934-8162-C4ACA6777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937" y="3005251"/>
              <a:ext cx="1581150" cy="1704975"/>
            </a:xfrm>
            <a:prstGeom prst="rect">
              <a:avLst/>
            </a:prstGeom>
            <a:ln>
              <a:noFill/>
            </a:ln>
            <a:effectLst>
              <a:softEdge rad="112500"/>
            </a:effectLst>
          </p:spPr>
        </p:pic>
      </p:grpSp>
      <p:grpSp>
        <p:nvGrpSpPr>
          <p:cNvPr id="92" name="Group 91">
            <a:extLst>
              <a:ext uri="{FF2B5EF4-FFF2-40B4-BE49-F238E27FC236}">
                <a16:creationId xmlns:a16="http://schemas.microsoft.com/office/drawing/2014/main" id="{A7BA3C4D-02B4-71BB-0C01-ABAF820FCFF7}"/>
              </a:ext>
            </a:extLst>
          </p:cNvPr>
          <p:cNvGrpSpPr/>
          <p:nvPr/>
        </p:nvGrpSpPr>
        <p:grpSpPr>
          <a:xfrm>
            <a:off x="8992875" y="1351812"/>
            <a:ext cx="3062013" cy="4675517"/>
            <a:chOff x="8992875" y="1372829"/>
            <a:chExt cx="3062013" cy="4675517"/>
          </a:xfrm>
        </p:grpSpPr>
        <p:grpSp>
          <p:nvGrpSpPr>
            <p:cNvPr id="74" name="Group 73">
              <a:extLst>
                <a:ext uri="{FF2B5EF4-FFF2-40B4-BE49-F238E27FC236}">
                  <a16:creationId xmlns:a16="http://schemas.microsoft.com/office/drawing/2014/main" id="{AA889ABF-84B8-B793-57C8-AC93099628CA}"/>
                </a:ext>
              </a:extLst>
            </p:cNvPr>
            <p:cNvGrpSpPr/>
            <p:nvPr/>
          </p:nvGrpSpPr>
          <p:grpSpPr>
            <a:xfrm>
              <a:off x="8992875" y="1372829"/>
              <a:ext cx="3062013" cy="4675517"/>
              <a:chOff x="9092566" y="1472143"/>
              <a:chExt cx="3062013" cy="4675517"/>
            </a:xfrm>
          </p:grpSpPr>
          <p:grpSp>
            <p:nvGrpSpPr>
              <p:cNvPr id="48" name="Group 47">
                <a:extLst>
                  <a:ext uri="{FF2B5EF4-FFF2-40B4-BE49-F238E27FC236}">
                    <a16:creationId xmlns:a16="http://schemas.microsoft.com/office/drawing/2014/main" id="{0D3CEC23-A659-3E15-0520-E1033B48D82F}"/>
                  </a:ext>
                </a:extLst>
              </p:cNvPr>
              <p:cNvGrpSpPr/>
              <p:nvPr/>
            </p:nvGrpSpPr>
            <p:grpSpPr>
              <a:xfrm>
                <a:off x="9092566" y="1472143"/>
                <a:ext cx="3062013" cy="4675517"/>
                <a:chOff x="172893" y="1345721"/>
                <a:chExt cx="3062013" cy="4675517"/>
              </a:xfrm>
            </p:grpSpPr>
            <p:sp>
              <p:nvSpPr>
                <p:cNvPr id="49" name="Rectangle 48">
                  <a:extLst>
                    <a:ext uri="{FF2B5EF4-FFF2-40B4-BE49-F238E27FC236}">
                      <a16:creationId xmlns:a16="http://schemas.microsoft.com/office/drawing/2014/main" id="{36D96A59-63C4-CD9E-4207-CCB6DFBF1013}"/>
                    </a:ext>
                  </a:extLst>
                </p:cNvPr>
                <p:cNvSpPr/>
                <p:nvPr/>
              </p:nvSpPr>
              <p:spPr>
                <a:xfrm>
                  <a:off x="175876" y="1345721"/>
                  <a:ext cx="3059030" cy="4675517"/>
                </a:xfrm>
                <a:prstGeom prst="rect">
                  <a:avLst/>
                </a:prstGeom>
                <a:solidFill>
                  <a:schemeClr val="tx1">
                    <a:alpha val="35000"/>
                  </a:schemeClr>
                </a:solidFill>
                <a:ln w="38100">
                  <a:noFill/>
                </a:ln>
                <a:effectLst>
                  <a:softEdge rad="228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0" name="Group 49">
                  <a:extLst>
                    <a:ext uri="{FF2B5EF4-FFF2-40B4-BE49-F238E27FC236}">
                      <a16:creationId xmlns:a16="http://schemas.microsoft.com/office/drawing/2014/main" id="{118AC893-FD12-2CF4-B880-1E2ECE45EC30}"/>
                    </a:ext>
                  </a:extLst>
                </p:cNvPr>
                <p:cNvGrpSpPr/>
                <p:nvPr/>
              </p:nvGrpSpPr>
              <p:grpSpPr>
                <a:xfrm>
                  <a:off x="172893" y="1746778"/>
                  <a:ext cx="2779544" cy="3869310"/>
                  <a:chOff x="170335" y="1506734"/>
                  <a:chExt cx="3061382" cy="4247909"/>
                </a:xfrm>
              </p:grpSpPr>
              <p:sp>
                <p:nvSpPr>
                  <p:cNvPr id="51" name="Rectangle 50">
                    <a:extLst>
                      <a:ext uri="{FF2B5EF4-FFF2-40B4-BE49-F238E27FC236}">
                        <a16:creationId xmlns:a16="http://schemas.microsoft.com/office/drawing/2014/main" id="{64E1639E-FBF3-AAEC-8A1C-B70CD4060D3A}"/>
                      </a:ext>
                    </a:extLst>
                  </p:cNvPr>
                  <p:cNvSpPr/>
                  <p:nvPr/>
                </p:nvSpPr>
                <p:spPr>
                  <a:xfrm>
                    <a:off x="638988" y="1506734"/>
                    <a:ext cx="2592729" cy="4247909"/>
                  </a:xfrm>
                  <a:prstGeom prst="rect">
                    <a:avLst/>
                  </a:prstGeom>
                  <a:solidFill>
                    <a:schemeClr val="bg1">
                      <a:lumMod val="8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6770297C-8EFA-C9FF-264B-27262934CB80}"/>
                      </a:ext>
                    </a:extLst>
                  </p:cNvPr>
                  <p:cNvSpPr/>
                  <p:nvPr/>
                </p:nvSpPr>
                <p:spPr>
                  <a:xfrm>
                    <a:off x="170335" y="1700227"/>
                    <a:ext cx="1516284" cy="659758"/>
                  </a:xfrm>
                  <a:prstGeom prst="rect">
                    <a:avLst/>
                  </a:prstGeom>
                  <a:solidFill>
                    <a:srgbClr val="CC00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ight Triangle 52">
                    <a:extLst>
                      <a:ext uri="{FF2B5EF4-FFF2-40B4-BE49-F238E27FC236}">
                        <a16:creationId xmlns:a16="http://schemas.microsoft.com/office/drawing/2014/main" id="{B7A0F95D-EC41-F9D6-28EB-2D6F3B8C6C4D}"/>
                      </a:ext>
                    </a:extLst>
                  </p:cNvPr>
                  <p:cNvSpPr/>
                  <p:nvPr/>
                </p:nvSpPr>
                <p:spPr>
                  <a:xfrm flipH="1" flipV="1">
                    <a:off x="174647" y="2359984"/>
                    <a:ext cx="428264" cy="428264"/>
                  </a:xfrm>
                  <a:prstGeom prst="rtTriangle">
                    <a:avLst/>
                  </a:prstGeom>
                  <a:solidFill>
                    <a:srgbClr val="CC00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7" name="TextBox 56">
                <a:extLst>
                  <a:ext uri="{FF2B5EF4-FFF2-40B4-BE49-F238E27FC236}">
                    <a16:creationId xmlns:a16="http://schemas.microsoft.com/office/drawing/2014/main" id="{38270CFA-2F32-C389-7F64-9587675EA42A}"/>
                  </a:ext>
                </a:extLst>
              </p:cNvPr>
              <p:cNvSpPr txBox="1"/>
              <p:nvPr/>
            </p:nvSpPr>
            <p:spPr>
              <a:xfrm>
                <a:off x="9680229" y="2041531"/>
                <a:ext cx="560717" cy="523220"/>
              </a:xfrm>
              <a:prstGeom prst="rect">
                <a:avLst/>
              </a:prstGeom>
              <a:noFill/>
            </p:spPr>
            <p:txBody>
              <a:bodyPr wrap="square" rtlCol="0">
                <a:spAutoFit/>
              </a:bodyPr>
              <a:lstStyle/>
              <a:p>
                <a:r>
                  <a:rPr lang="en-US" sz="2800" b="1" dirty="0"/>
                  <a:t>4</a:t>
                </a:r>
                <a:endParaRPr lang="en-IN" sz="2800" b="1" dirty="0"/>
              </a:p>
            </p:txBody>
          </p:sp>
          <p:sp>
            <p:nvSpPr>
              <p:cNvPr id="68" name="Rectangle 67">
                <a:extLst>
                  <a:ext uri="{FF2B5EF4-FFF2-40B4-BE49-F238E27FC236}">
                    <a16:creationId xmlns:a16="http://schemas.microsoft.com/office/drawing/2014/main" id="{811FB223-D8F5-5772-5874-2F72C3EE1C71}"/>
                  </a:ext>
                </a:extLst>
              </p:cNvPr>
              <p:cNvSpPr/>
              <p:nvPr/>
            </p:nvSpPr>
            <p:spPr>
              <a:xfrm>
                <a:off x="9619646" y="5117620"/>
                <a:ext cx="2150892" cy="414068"/>
              </a:xfrm>
              <a:prstGeom prst="rect">
                <a:avLst/>
              </a:prstGeom>
              <a:solidFill>
                <a:srgbClr val="CC00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BLENDED IMAGE</a:t>
                </a:r>
                <a:endParaRPr lang="en-IN" dirty="0"/>
              </a:p>
            </p:txBody>
          </p:sp>
        </p:grpSp>
        <p:pic>
          <p:nvPicPr>
            <p:cNvPr id="90" name="Picture 89">
              <a:extLst>
                <a:ext uri="{FF2B5EF4-FFF2-40B4-BE49-F238E27FC236}">
                  <a16:creationId xmlns:a16="http://schemas.microsoft.com/office/drawing/2014/main" id="{ADD52AD0-D2FE-9EDF-239D-57E00350BC9D}"/>
                </a:ext>
              </a:extLst>
            </p:cNvPr>
            <p:cNvPicPr>
              <a:picLocks noChangeAspect="1"/>
            </p:cNvPicPr>
            <p:nvPr/>
          </p:nvPicPr>
          <p:blipFill rotWithShape="1">
            <a:blip r:embed="rId5">
              <a:extLst>
                <a:ext uri="{28A0092B-C50C-407E-A947-70E740481C1C}">
                  <a14:useLocalDpi xmlns:a14="http://schemas.microsoft.com/office/drawing/2010/main" val="0"/>
                </a:ext>
              </a:extLst>
            </a:blip>
            <a:srcRect l="11253" t="3264" r="2904" b="7806"/>
            <a:stretch/>
          </p:blipFill>
          <p:spPr>
            <a:xfrm>
              <a:off x="9650669" y="2848722"/>
              <a:ext cx="1932575" cy="1860346"/>
            </a:xfrm>
            <a:prstGeom prst="rect">
              <a:avLst/>
            </a:prstGeom>
          </p:spPr>
        </p:pic>
      </p:grpSp>
    </p:spTree>
    <p:extLst>
      <p:ext uri="{BB962C8B-B14F-4D97-AF65-F5344CB8AC3E}">
        <p14:creationId xmlns:p14="http://schemas.microsoft.com/office/powerpoint/2010/main" val="13441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1000" fill="hold"/>
                                        <p:tgtEl>
                                          <p:spTgt spid="82"/>
                                        </p:tgtEl>
                                        <p:attrNameLst>
                                          <p:attrName>ppt_x</p:attrName>
                                        </p:attrNameLst>
                                      </p:cBhvr>
                                      <p:tavLst>
                                        <p:tav tm="0">
                                          <p:val>
                                            <p:strVal val="#ppt_x"/>
                                          </p:val>
                                        </p:tav>
                                        <p:tav tm="100000">
                                          <p:val>
                                            <p:strVal val="#ppt_x"/>
                                          </p:val>
                                        </p:tav>
                                      </p:tavLst>
                                    </p:anim>
                                    <p:anim calcmode="lin" valueType="num">
                                      <p:cBhvr additive="base">
                                        <p:cTn id="8" dur="10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1000" fill="hold"/>
                                        <p:tgtEl>
                                          <p:spTgt spid="87"/>
                                        </p:tgtEl>
                                        <p:attrNameLst>
                                          <p:attrName>ppt_x</p:attrName>
                                        </p:attrNameLst>
                                      </p:cBhvr>
                                      <p:tavLst>
                                        <p:tav tm="0">
                                          <p:val>
                                            <p:strVal val="#ppt_x"/>
                                          </p:val>
                                        </p:tav>
                                        <p:tav tm="100000">
                                          <p:val>
                                            <p:strVal val="#ppt_x"/>
                                          </p:val>
                                        </p:tav>
                                      </p:tavLst>
                                    </p:anim>
                                    <p:anim calcmode="lin" valueType="num">
                                      <p:cBhvr additive="base">
                                        <p:cTn id="14" dur="10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1000" fill="hold"/>
                                        <p:tgtEl>
                                          <p:spTgt spid="88"/>
                                        </p:tgtEl>
                                        <p:attrNameLst>
                                          <p:attrName>ppt_x</p:attrName>
                                        </p:attrNameLst>
                                      </p:cBhvr>
                                      <p:tavLst>
                                        <p:tav tm="0">
                                          <p:val>
                                            <p:strVal val="#ppt_x"/>
                                          </p:val>
                                        </p:tav>
                                        <p:tav tm="100000">
                                          <p:val>
                                            <p:strVal val="#ppt_x"/>
                                          </p:val>
                                        </p:tav>
                                      </p:tavLst>
                                    </p:anim>
                                    <p:anim calcmode="lin" valueType="num">
                                      <p:cBhvr additive="base">
                                        <p:cTn id="20" dur="10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1000" fill="hold"/>
                                        <p:tgtEl>
                                          <p:spTgt spid="92"/>
                                        </p:tgtEl>
                                        <p:attrNameLst>
                                          <p:attrName>ppt_x</p:attrName>
                                        </p:attrNameLst>
                                      </p:cBhvr>
                                      <p:tavLst>
                                        <p:tav tm="0">
                                          <p:val>
                                            <p:strVal val="#ppt_x"/>
                                          </p:val>
                                        </p:tav>
                                        <p:tav tm="100000">
                                          <p:val>
                                            <p:strVal val="#ppt_x"/>
                                          </p:val>
                                        </p:tav>
                                      </p:tavLst>
                                    </p:anim>
                                    <p:anim calcmode="lin" valueType="num">
                                      <p:cBhvr additive="base">
                                        <p:cTn id="26" dur="1000" fill="hold"/>
                                        <p:tgtEl>
                                          <p:spTgt spid="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648E-72D1-0B02-AE3D-9857254F20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8087D9F-5A9F-6023-26F1-5944B9DE9A0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C7CB217-8532-A94B-3A4A-71A7747D71D6}"/>
              </a:ext>
            </a:extLst>
          </p:cNvPr>
          <p:cNvSpPr txBox="1"/>
          <p:nvPr/>
        </p:nvSpPr>
        <p:spPr>
          <a:xfrm>
            <a:off x="324091" y="370390"/>
            <a:ext cx="5578998" cy="584775"/>
          </a:xfrm>
          <a:prstGeom prst="rect">
            <a:avLst/>
          </a:prstGeom>
          <a:noFill/>
        </p:spPr>
        <p:txBody>
          <a:bodyPr wrap="square" rtlCol="0">
            <a:spAutoFit/>
          </a:bodyPr>
          <a:lstStyle/>
          <a:p>
            <a:r>
              <a:rPr lang="en-US" sz="3200" b="1" u="sng" dirty="0"/>
              <a:t>LOGICAL DESIGN</a:t>
            </a:r>
            <a:endParaRPr lang="en-IN" sz="3200" b="1" u="sng" dirty="0"/>
          </a:p>
        </p:txBody>
      </p:sp>
      <p:sp>
        <p:nvSpPr>
          <p:cNvPr id="4" name="Rectangle 3">
            <a:extLst>
              <a:ext uri="{FF2B5EF4-FFF2-40B4-BE49-F238E27FC236}">
                <a16:creationId xmlns:a16="http://schemas.microsoft.com/office/drawing/2014/main" id="{EB0E85F3-06A0-D2D7-B4B4-6F125AC2679B}"/>
              </a:ext>
            </a:extLst>
          </p:cNvPr>
          <p:cNvSpPr/>
          <p:nvPr/>
        </p:nvSpPr>
        <p:spPr>
          <a:xfrm>
            <a:off x="3485072" y="955165"/>
            <a:ext cx="3122762" cy="666601"/>
          </a:xfrm>
          <a:prstGeom prst="rect">
            <a:avLst/>
          </a:prstGeom>
          <a:solidFill>
            <a:schemeClr val="bg1">
              <a:lumMod val="5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INPUT IMAGES</a:t>
            </a:r>
            <a:endParaRPr lang="en-IN" b="1" dirty="0">
              <a:solidFill>
                <a:srgbClr val="FFFF00"/>
              </a:solidFill>
            </a:endParaRPr>
          </a:p>
        </p:txBody>
      </p:sp>
      <p:sp>
        <p:nvSpPr>
          <p:cNvPr id="5" name="Rectangle 4">
            <a:extLst>
              <a:ext uri="{FF2B5EF4-FFF2-40B4-BE49-F238E27FC236}">
                <a16:creationId xmlns:a16="http://schemas.microsoft.com/office/drawing/2014/main" id="{226F1671-AB80-9E6B-1C7C-0042CD1ED4D9}"/>
              </a:ext>
            </a:extLst>
          </p:cNvPr>
          <p:cNvSpPr/>
          <p:nvPr/>
        </p:nvSpPr>
        <p:spPr>
          <a:xfrm>
            <a:off x="3485072" y="2018881"/>
            <a:ext cx="3122762" cy="666601"/>
          </a:xfrm>
          <a:prstGeom prst="rect">
            <a:avLst/>
          </a:prstGeom>
          <a:solidFill>
            <a:schemeClr val="bg1">
              <a:lumMod val="5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MODEL(CNN)</a:t>
            </a:r>
            <a:endParaRPr lang="en-IN" b="1" dirty="0">
              <a:solidFill>
                <a:srgbClr val="FFFF00"/>
              </a:solidFill>
            </a:endParaRPr>
          </a:p>
        </p:txBody>
      </p:sp>
      <p:sp>
        <p:nvSpPr>
          <p:cNvPr id="6" name="Rectangle 5">
            <a:extLst>
              <a:ext uri="{FF2B5EF4-FFF2-40B4-BE49-F238E27FC236}">
                <a16:creationId xmlns:a16="http://schemas.microsoft.com/office/drawing/2014/main" id="{C229CAE7-A8DD-0111-C49C-0474D664142C}"/>
              </a:ext>
            </a:extLst>
          </p:cNvPr>
          <p:cNvSpPr/>
          <p:nvPr/>
        </p:nvSpPr>
        <p:spPr>
          <a:xfrm>
            <a:off x="3485072" y="3226874"/>
            <a:ext cx="3122762" cy="666601"/>
          </a:xfrm>
          <a:prstGeom prst="rect">
            <a:avLst/>
          </a:prstGeom>
          <a:solidFill>
            <a:schemeClr val="bg1">
              <a:lumMod val="5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LOSS FUNCTION</a:t>
            </a:r>
            <a:endParaRPr lang="en-IN" b="1" dirty="0">
              <a:solidFill>
                <a:srgbClr val="FFFF00"/>
              </a:solidFill>
            </a:endParaRPr>
          </a:p>
        </p:txBody>
      </p:sp>
      <p:sp>
        <p:nvSpPr>
          <p:cNvPr id="7" name="Rectangle 6">
            <a:extLst>
              <a:ext uri="{FF2B5EF4-FFF2-40B4-BE49-F238E27FC236}">
                <a16:creationId xmlns:a16="http://schemas.microsoft.com/office/drawing/2014/main" id="{86F87629-8511-9262-95B6-54EAD1CE0FB6}"/>
              </a:ext>
            </a:extLst>
          </p:cNvPr>
          <p:cNvSpPr/>
          <p:nvPr/>
        </p:nvSpPr>
        <p:spPr>
          <a:xfrm>
            <a:off x="3485072" y="4417232"/>
            <a:ext cx="3122762" cy="666601"/>
          </a:xfrm>
          <a:prstGeom prst="rect">
            <a:avLst/>
          </a:prstGeom>
          <a:solidFill>
            <a:schemeClr val="bg1">
              <a:lumMod val="5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OPTIMIZATION</a:t>
            </a:r>
            <a:endParaRPr lang="en-IN" b="1" dirty="0">
              <a:solidFill>
                <a:srgbClr val="FFFF00"/>
              </a:solidFill>
            </a:endParaRPr>
          </a:p>
        </p:txBody>
      </p:sp>
      <p:sp>
        <p:nvSpPr>
          <p:cNvPr id="8" name="Rectangle 7">
            <a:extLst>
              <a:ext uri="{FF2B5EF4-FFF2-40B4-BE49-F238E27FC236}">
                <a16:creationId xmlns:a16="http://schemas.microsoft.com/office/drawing/2014/main" id="{176EEE62-57E5-2D1D-6178-0FC25CE8A85C}"/>
              </a:ext>
            </a:extLst>
          </p:cNvPr>
          <p:cNvSpPr/>
          <p:nvPr/>
        </p:nvSpPr>
        <p:spPr>
          <a:xfrm>
            <a:off x="3485072" y="5569534"/>
            <a:ext cx="3122762" cy="666601"/>
          </a:xfrm>
          <a:prstGeom prst="rect">
            <a:avLst/>
          </a:prstGeom>
          <a:solidFill>
            <a:schemeClr val="bg1">
              <a:lumMod val="50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OUTPUT IMAGE</a:t>
            </a:r>
            <a:endParaRPr lang="en-IN" b="1" dirty="0">
              <a:solidFill>
                <a:srgbClr val="FFFF00"/>
              </a:solidFill>
            </a:endParaRPr>
          </a:p>
        </p:txBody>
      </p:sp>
      <p:cxnSp>
        <p:nvCxnSpPr>
          <p:cNvPr id="10" name="Straight Arrow Connector 9">
            <a:extLst>
              <a:ext uri="{FF2B5EF4-FFF2-40B4-BE49-F238E27FC236}">
                <a16:creationId xmlns:a16="http://schemas.microsoft.com/office/drawing/2014/main" id="{F7B18CC3-A857-F7E2-8F1D-DD56CB393FA2}"/>
              </a:ext>
            </a:extLst>
          </p:cNvPr>
          <p:cNvCxnSpPr>
            <a:endCxn id="5" idx="0"/>
          </p:cNvCxnSpPr>
          <p:nvPr/>
        </p:nvCxnSpPr>
        <p:spPr>
          <a:xfrm flipH="1">
            <a:off x="5046453" y="1621766"/>
            <a:ext cx="8626" cy="3971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CA9D1-5C7C-AABE-58FA-872184359C42}"/>
              </a:ext>
            </a:extLst>
          </p:cNvPr>
          <p:cNvCxnSpPr>
            <a:cxnSpLocks/>
          </p:cNvCxnSpPr>
          <p:nvPr/>
        </p:nvCxnSpPr>
        <p:spPr>
          <a:xfrm>
            <a:off x="5055079" y="2729775"/>
            <a:ext cx="0" cy="44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A94AC7-63B7-3E1A-D4B7-2C16F03A4610}"/>
              </a:ext>
            </a:extLst>
          </p:cNvPr>
          <p:cNvCxnSpPr>
            <a:cxnSpLocks/>
          </p:cNvCxnSpPr>
          <p:nvPr/>
        </p:nvCxnSpPr>
        <p:spPr>
          <a:xfrm>
            <a:off x="5043577" y="3893475"/>
            <a:ext cx="0" cy="44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A4DF1B-D47D-93C6-8DAA-EACDED3851C5}"/>
              </a:ext>
            </a:extLst>
          </p:cNvPr>
          <p:cNvCxnSpPr>
            <a:cxnSpLocks/>
          </p:cNvCxnSpPr>
          <p:nvPr/>
        </p:nvCxnSpPr>
        <p:spPr>
          <a:xfrm>
            <a:off x="5050766" y="5128126"/>
            <a:ext cx="0" cy="44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540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7812-6F61-5B54-C0E1-9EDED48EE0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44D0BB-74FE-4729-B6BB-33A0876508C4}"/>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DD209DE-1D04-AB77-D0E1-3965D3DDED79}"/>
              </a:ext>
            </a:extLst>
          </p:cNvPr>
          <p:cNvSpPr txBox="1"/>
          <p:nvPr/>
        </p:nvSpPr>
        <p:spPr>
          <a:xfrm>
            <a:off x="416689" y="358815"/>
            <a:ext cx="5000263" cy="461665"/>
          </a:xfrm>
          <a:prstGeom prst="rect">
            <a:avLst/>
          </a:prstGeom>
          <a:noFill/>
        </p:spPr>
        <p:txBody>
          <a:bodyPr wrap="square" rtlCol="0">
            <a:spAutoFit/>
          </a:bodyPr>
          <a:lstStyle/>
          <a:p>
            <a:r>
              <a:rPr lang="en-US" sz="2400" b="1" u="sng" dirty="0"/>
              <a:t>ALGORITHM DESIGN</a:t>
            </a:r>
            <a:endParaRPr lang="en-IN" sz="2400" b="1" u="sng" dirty="0"/>
          </a:p>
        </p:txBody>
      </p:sp>
      <p:sp>
        <p:nvSpPr>
          <p:cNvPr id="4" name="Rectangle: Rounded Corners 3">
            <a:extLst>
              <a:ext uri="{FF2B5EF4-FFF2-40B4-BE49-F238E27FC236}">
                <a16:creationId xmlns:a16="http://schemas.microsoft.com/office/drawing/2014/main" id="{D3B9CE86-A563-505F-FCF4-05709B15607A}"/>
              </a:ext>
            </a:extLst>
          </p:cNvPr>
          <p:cNvSpPr/>
          <p:nvPr/>
        </p:nvSpPr>
        <p:spPr>
          <a:xfrm>
            <a:off x="3472406" y="538222"/>
            <a:ext cx="3391382" cy="461665"/>
          </a:xfrm>
          <a:prstGeom prst="roundRect">
            <a:avLst>
              <a:gd name="adj" fmla="val 50000"/>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N" dirty="0"/>
          </a:p>
        </p:txBody>
      </p:sp>
      <p:sp>
        <p:nvSpPr>
          <p:cNvPr id="5" name="Rectangle 4">
            <a:extLst>
              <a:ext uri="{FF2B5EF4-FFF2-40B4-BE49-F238E27FC236}">
                <a16:creationId xmlns:a16="http://schemas.microsoft.com/office/drawing/2014/main" id="{DB1B678E-F6F7-10FA-9775-3C563945389E}"/>
              </a:ext>
            </a:extLst>
          </p:cNvPr>
          <p:cNvSpPr/>
          <p:nvPr/>
        </p:nvSpPr>
        <p:spPr>
          <a:xfrm>
            <a:off x="3472406" y="1440760"/>
            <a:ext cx="3391382" cy="73185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image</a:t>
            </a:r>
          </a:p>
          <a:p>
            <a:pPr algn="ctr"/>
            <a:r>
              <a:rPr lang="en-US" dirty="0"/>
              <a:t>Style image</a:t>
            </a:r>
            <a:endParaRPr lang="en-IN" dirty="0"/>
          </a:p>
        </p:txBody>
      </p:sp>
      <p:sp>
        <p:nvSpPr>
          <p:cNvPr id="6" name="TextBox 5">
            <a:extLst>
              <a:ext uri="{FF2B5EF4-FFF2-40B4-BE49-F238E27FC236}">
                <a16:creationId xmlns:a16="http://schemas.microsoft.com/office/drawing/2014/main" id="{89473F43-D282-765B-F6F2-244871B510BB}"/>
              </a:ext>
            </a:extLst>
          </p:cNvPr>
          <p:cNvSpPr txBox="1"/>
          <p:nvPr/>
        </p:nvSpPr>
        <p:spPr>
          <a:xfrm>
            <a:off x="7048982" y="1823922"/>
            <a:ext cx="1678329" cy="365925"/>
          </a:xfrm>
          <a:prstGeom prst="rect">
            <a:avLst/>
          </a:prstGeom>
          <a:noFill/>
        </p:spPr>
        <p:txBody>
          <a:bodyPr wrap="square" rtlCol="0">
            <a:spAutoFit/>
          </a:bodyPr>
          <a:lstStyle/>
          <a:p>
            <a:r>
              <a:rPr lang="en-US" b="1" dirty="0"/>
              <a:t>(INPUT)</a:t>
            </a:r>
            <a:endParaRPr lang="en-IN" b="1" dirty="0"/>
          </a:p>
        </p:txBody>
      </p:sp>
      <p:sp>
        <p:nvSpPr>
          <p:cNvPr id="7" name="Rectangle 6">
            <a:extLst>
              <a:ext uri="{FF2B5EF4-FFF2-40B4-BE49-F238E27FC236}">
                <a16:creationId xmlns:a16="http://schemas.microsoft.com/office/drawing/2014/main" id="{2BB6B3C9-5B0F-144B-CCA7-5BFA7C7FD506}"/>
              </a:ext>
            </a:extLst>
          </p:cNvPr>
          <p:cNvSpPr/>
          <p:nvPr/>
        </p:nvSpPr>
        <p:spPr>
          <a:xfrm>
            <a:off x="3457937" y="2477230"/>
            <a:ext cx="3391382" cy="73185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extraction</a:t>
            </a:r>
          </a:p>
          <a:p>
            <a:pPr algn="ctr"/>
            <a:r>
              <a:rPr lang="en-US" dirty="0"/>
              <a:t>Identity layers</a:t>
            </a:r>
          </a:p>
        </p:txBody>
      </p:sp>
      <p:sp>
        <p:nvSpPr>
          <p:cNvPr id="8" name="Flowchart: Multidocument 7">
            <a:extLst>
              <a:ext uri="{FF2B5EF4-FFF2-40B4-BE49-F238E27FC236}">
                <a16:creationId xmlns:a16="http://schemas.microsoft.com/office/drawing/2014/main" id="{561A39F9-E177-77C6-D691-F4CBA794859D}"/>
              </a:ext>
            </a:extLst>
          </p:cNvPr>
          <p:cNvSpPr/>
          <p:nvPr/>
        </p:nvSpPr>
        <p:spPr>
          <a:xfrm>
            <a:off x="8327983" y="2298071"/>
            <a:ext cx="1504709" cy="911009"/>
          </a:xfrm>
          <a:prstGeom prst="flowChartMultidocumen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8886DB3-6B86-B2F7-4C61-7C26C032666E}"/>
              </a:ext>
            </a:extLst>
          </p:cNvPr>
          <p:cNvSpPr txBox="1"/>
          <p:nvPr/>
        </p:nvSpPr>
        <p:spPr>
          <a:xfrm>
            <a:off x="8582626" y="2568909"/>
            <a:ext cx="798653" cy="369332"/>
          </a:xfrm>
          <a:prstGeom prst="rect">
            <a:avLst/>
          </a:prstGeom>
          <a:noFill/>
        </p:spPr>
        <p:txBody>
          <a:bodyPr wrap="square" rtlCol="0">
            <a:spAutoFit/>
          </a:bodyPr>
          <a:lstStyle/>
          <a:p>
            <a:r>
              <a:rPr lang="en-US" dirty="0"/>
              <a:t>layers</a:t>
            </a:r>
            <a:endParaRPr lang="en-IN" dirty="0"/>
          </a:p>
        </p:txBody>
      </p:sp>
      <p:sp>
        <p:nvSpPr>
          <p:cNvPr id="10" name="Rectangle 9">
            <a:extLst>
              <a:ext uri="{FF2B5EF4-FFF2-40B4-BE49-F238E27FC236}">
                <a16:creationId xmlns:a16="http://schemas.microsoft.com/office/drawing/2014/main" id="{44B52F2C-AC9F-2F95-3884-EAD2CF763C8F}"/>
              </a:ext>
            </a:extLst>
          </p:cNvPr>
          <p:cNvSpPr/>
          <p:nvPr/>
        </p:nvSpPr>
        <p:spPr>
          <a:xfrm>
            <a:off x="3457937" y="4593055"/>
            <a:ext cx="3391382" cy="73185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Optimization</a:t>
            </a:r>
          </a:p>
        </p:txBody>
      </p:sp>
      <p:sp>
        <p:nvSpPr>
          <p:cNvPr id="11" name="Rectangle 10">
            <a:extLst>
              <a:ext uri="{FF2B5EF4-FFF2-40B4-BE49-F238E27FC236}">
                <a16:creationId xmlns:a16="http://schemas.microsoft.com/office/drawing/2014/main" id="{39F25D61-9CB3-8359-555B-CAB65C3A59A6}"/>
              </a:ext>
            </a:extLst>
          </p:cNvPr>
          <p:cNvSpPr/>
          <p:nvPr/>
        </p:nvSpPr>
        <p:spPr>
          <a:xfrm>
            <a:off x="3457937" y="3631145"/>
            <a:ext cx="3391382" cy="73185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Loss Computation</a:t>
            </a:r>
          </a:p>
          <a:p>
            <a:pPr algn="ctr"/>
            <a:r>
              <a:rPr lang="en-US" dirty="0"/>
              <a:t>Content &amp; style variation</a:t>
            </a:r>
          </a:p>
        </p:txBody>
      </p:sp>
      <p:sp>
        <p:nvSpPr>
          <p:cNvPr id="12" name="Rectangle 11">
            <a:extLst>
              <a:ext uri="{FF2B5EF4-FFF2-40B4-BE49-F238E27FC236}">
                <a16:creationId xmlns:a16="http://schemas.microsoft.com/office/drawing/2014/main" id="{656C5971-8474-1386-7B77-40864FE8FFB9}"/>
              </a:ext>
            </a:extLst>
          </p:cNvPr>
          <p:cNvSpPr/>
          <p:nvPr/>
        </p:nvSpPr>
        <p:spPr>
          <a:xfrm>
            <a:off x="3457937" y="5585282"/>
            <a:ext cx="3391382" cy="73185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Image</a:t>
            </a:r>
          </a:p>
        </p:txBody>
      </p:sp>
      <p:sp>
        <p:nvSpPr>
          <p:cNvPr id="13" name="Rectangle: Rounded Corners 12">
            <a:extLst>
              <a:ext uri="{FF2B5EF4-FFF2-40B4-BE49-F238E27FC236}">
                <a16:creationId xmlns:a16="http://schemas.microsoft.com/office/drawing/2014/main" id="{4B35BF7C-5010-EFDC-9EE4-B38B1CAEDED8}"/>
              </a:ext>
            </a:extLst>
          </p:cNvPr>
          <p:cNvSpPr/>
          <p:nvPr/>
        </p:nvSpPr>
        <p:spPr>
          <a:xfrm>
            <a:off x="7430945" y="5720876"/>
            <a:ext cx="3391382" cy="461665"/>
          </a:xfrm>
          <a:prstGeom prst="roundRect">
            <a:avLst>
              <a:gd name="adj" fmla="val 50000"/>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a:t>
            </a:r>
            <a:endParaRPr lang="en-IN" dirty="0"/>
          </a:p>
        </p:txBody>
      </p:sp>
      <p:cxnSp>
        <p:nvCxnSpPr>
          <p:cNvPr id="15" name="Straight Arrow Connector 14">
            <a:extLst>
              <a:ext uri="{FF2B5EF4-FFF2-40B4-BE49-F238E27FC236}">
                <a16:creationId xmlns:a16="http://schemas.microsoft.com/office/drawing/2014/main" id="{F4EDA361-A94F-0CD4-F5B1-BA637487AF3A}"/>
              </a:ext>
            </a:extLst>
          </p:cNvPr>
          <p:cNvCxnSpPr>
            <a:cxnSpLocks/>
            <a:stCxn id="4" idx="2"/>
          </p:cNvCxnSpPr>
          <p:nvPr/>
        </p:nvCxnSpPr>
        <p:spPr>
          <a:xfrm>
            <a:off x="5168097" y="999887"/>
            <a:ext cx="0" cy="44087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A2E197-4772-4232-B28F-9E503EDAB355}"/>
              </a:ext>
            </a:extLst>
          </p:cNvPr>
          <p:cNvCxnSpPr>
            <a:stCxn id="5" idx="2"/>
          </p:cNvCxnSpPr>
          <p:nvPr/>
        </p:nvCxnSpPr>
        <p:spPr>
          <a:xfrm>
            <a:off x="5168097" y="2172610"/>
            <a:ext cx="0" cy="30462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F3175A-D4B6-3996-FDCE-FF090C380B5E}"/>
              </a:ext>
            </a:extLst>
          </p:cNvPr>
          <p:cNvCxnSpPr>
            <a:cxnSpLocks/>
            <a:stCxn id="7" idx="3"/>
          </p:cNvCxnSpPr>
          <p:nvPr/>
        </p:nvCxnSpPr>
        <p:spPr>
          <a:xfrm>
            <a:off x="6849319" y="2843155"/>
            <a:ext cx="1478664" cy="1393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A8A8EF-E65A-A12C-BABE-1948B7F6DFC5}"/>
              </a:ext>
            </a:extLst>
          </p:cNvPr>
          <p:cNvCxnSpPr>
            <a:stCxn id="8" idx="2"/>
          </p:cNvCxnSpPr>
          <p:nvPr/>
        </p:nvCxnSpPr>
        <p:spPr>
          <a:xfrm>
            <a:off x="8975704" y="3174580"/>
            <a:ext cx="6248" cy="82249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D2DDAC-021C-A095-2F56-87FD318A133D}"/>
              </a:ext>
            </a:extLst>
          </p:cNvPr>
          <p:cNvCxnSpPr/>
          <p:nvPr/>
        </p:nvCxnSpPr>
        <p:spPr>
          <a:xfrm flipH="1">
            <a:off x="6863788" y="3997070"/>
            <a:ext cx="2118164"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F4A8AB-A2A1-96A2-0BF7-B85CAA670900}"/>
              </a:ext>
            </a:extLst>
          </p:cNvPr>
          <p:cNvCxnSpPr>
            <a:endCxn id="10" idx="0"/>
          </p:cNvCxnSpPr>
          <p:nvPr/>
        </p:nvCxnSpPr>
        <p:spPr>
          <a:xfrm>
            <a:off x="5153628" y="4362995"/>
            <a:ext cx="0" cy="23006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8D4EC0-4E4E-3D09-4A6C-BBDEBC961E7A}"/>
              </a:ext>
            </a:extLst>
          </p:cNvPr>
          <p:cNvCxnSpPr>
            <a:endCxn id="12" idx="0"/>
          </p:cNvCxnSpPr>
          <p:nvPr/>
        </p:nvCxnSpPr>
        <p:spPr>
          <a:xfrm>
            <a:off x="5153628" y="5324905"/>
            <a:ext cx="0" cy="2603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E87FF2-5A3B-BD9C-040C-5BDF0F1BBE2F}"/>
              </a:ext>
            </a:extLst>
          </p:cNvPr>
          <p:cNvCxnSpPr>
            <a:stCxn id="12" idx="3"/>
            <a:endCxn id="13" idx="1"/>
          </p:cNvCxnSpPr>
          <p:nvPr/>
        </p:nvCxnSpPr>
        <p:spPr>
          <a:xfrm>
            <a:off x="6849319" y="5951207"/>
            <a:ext cx="581626" cy="50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97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769D0-CBD4-1BB3-E337-750404232520}"/>
              </a:ext>
            </a:extLst>
          </p:cNvPr>
          <p:cNvPicPr>
            <a:picLocks noChangeAspect="1"/>
          </p:cNvPicPr>
          <p:nvPr/>
        </p:nvPicPr>
        <p:blipFill rotWithShape="1">
          <a:blip r:embed="rId2">
            <a:extLst>
              <a:ext uri="{28A0092B-C50C-407E-A947-70E740481C1C}">
                <a14:useLocalDpi xmlns:a14="http://schemas.microsoft.com/office/drawing/2010/main" val="0"/>
              </a:ext>
            </a:extLst>
          </a:blip>
          <a:srcRect l="18228" t="26950" r="19208" b="7749"/>
          <a:stretch/>
        </p:blipFill>
        <p:spPr>
          <a:xfrm>
            <a:off x="636608" y="1921396"/>
            <a:ext cx="11042248" cy="4687747"/>
          </a:xfrm>
          <a:prstGeom prst="rect">
            <a:avLst/>
          </a:prstGeom>
          <a:ln>
            <a:noFill/>
          </a:ln>
          <a:effectLst>
            <a:softEdge rad="112500"/>
          </a:effectLst>
        </p:spPr>
      </p:pic>
    </p:spTree>
    <p:extLst>
      <p:ext uri="{BB962C8B-B14F-4D97-AF65-F5344CB8AC3E}">
        <p14:creationId xmlns:p14="http://schemas.microsoft.com/office/powerpoint/2010/main" val="18225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D9F6-5CE3-3492-A601-2495AA6B22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7AA2A7-6ADD-C4CF-A9FB-D2C4A7286588}"/>
              </a:ext>
            </a:extLst>
          </p:cNvPr>
          <p:cNvSpPr/>
          <p:nvPr/>
        </p:nvSpPr>
        <p:spPr>
          <a:xfrm>
            <a:off x="10790" y="0"/>
            <a:ext cx="12192000" cy="6858000"/>
          </a:xfrm>
          <a:prstGeom prst="rect">
            <a:avLst/>
          </a:prstGeom>
          <a:solidFill>
            <a:schemeClr val="bg1">
              <a:lumMod val="85000"/>
            </a:schemeClr>
          </a:solidFill>
          <a:effectLst>
            <a:outerShdw blurRad="50800" dist="38100" dir="8100000" algn="tr" rotWithShape="0">
              <a:prstClr val="black">
                <a:alpha val="40000"/>
              </a:prstClr>
            </a:outerShdw>
            <a:reflection stA="64000"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410927D8-FD3E-3528-ABBA-13C037241A82}"/>
              </a:ext>
            </a:extLst>
          </p:cNvPr>
          <p:cNvSpPr/>
          <p:nvPr/>
        </p:nvSpPr>
        <p:spPr>
          <a:xfrm>
            <a:off x="414607" y="692458"/>
            <a:ext cx="11283518" cy="701336"/>
          </a:xfrm>
          <a:prstGeom prst="roundRect">
            <a:avLst>
              <a:gd name="adj" fmla="val 50000"/>
            </a:avLst>
          </a:prstGeom>
          <a:solidFill>
            <a:schemeClr val="bg1"/>
          </a:solidFill>
          <a:ln>
            <a:noFill/>
          </a:ln>
          <a:effectLst>
            <a:innerShdw blurRad="3937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6DCC113-B142-16D6-035B-CF1A4D0C82BA}"/>
              </a:ext>
            </a:extLst>
          </p:cNvPr>
          <p:cNvSpPr/>
          <p:nvPr/>
        </p:nvSpPr>
        <p:spPr>
          <a:xfrm>
            <a:off x="697035" y="869111"/>
            <a:ext cx="10601325" cy="371475"/>
          </a:xfrm>
          <a:prstGeom prst="roundRect">
            <a:avLst>
              <a:gd name="adj" fmla="val 50000"/>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extBox 108">
            <a:extLst>
              <a:ext uri="{FF2B5EF4-FFF2-40B4-BE49-F238E27FC236}">
                <a16:creationId xmlns:a16="http://schemas.microsoft.com/office/drawing/2014/main" id="{AE89C7C3-636A-3C7B-7324-E7ED11CACCA2}"/>
              </a:ext>
            </a:extLst>
          </p:cNvPr>
          <p:cNvSpPr txBox="1"/>
          <p:nvPr/>
        </p:nvSpPr>
        <p:spPr>
          <a:xfrm>
            <a:off x="567159" y="254643"/>
            <a:ext cx="4217653" cy="369332"/>
          </a:xfrm>
          <a:prstGeom prst="rect">
            <a:avLst/>
          </a:prstGeom>
          <a:noFill/>
        </p:spPr>
        <p:txBody>
          <a:bodyPr wrap="square" rtlCol="0">
            <a:spAutoFit/>
          </a:bodyPr>
          <a:lstStyle/>
          <a:p>
            <a:r>
              <a:rPr lang="en-US" b="1" u="sng" dirty="0"/>
              <a:t>HARDWARE REQUIREMENTS</a:t>
            </a:r>
            <a:endParaRPr lang="en-IN" b="1" u="sng" dirty="0"/>
          </a:p>
        </p:txBody>
      </p:sp>
      <p:grpSp>
        <p:nvGrpSpPr>
          <p:cNvPr id="116" name="Group 115">
            <a:extLst>
              <a:ext uri="{FF2B5EF4-FFF2-40B4-BE49-F238E27FC236}">
                <a16:creationId xmlns:a16="http://schemas.microsoft.com/office/drawing/2014/main" id="{E363CD14-F92A-CD9C-F9AD-4BACF8DB8703}"/>
              </a:ext>
            </a:extLst>
          </p:cNvPr>
          <p:cNvGrpSpPr/>
          <p:nvPr/>
        </p:nvGrpSpPr>
        <p:grpSpPr>
          <a:xfrm>
            <a:off x="1128002" y="607395"/>
            <a:ext cx="2071036" cy="5193706"/>
            <a:chOff x="1128002" y="607395"/>
            <a:chExt cx="2071036" cy="5193706"/>
          </a:xfrm>
        </p:grpSpPr>
        <p:grpSp>
          <p:nvGrpSpPr>
            <p:cNvPr id="104" name="Group 103">
              <a:extLst>
                <a:ext uri="{FF2B5EF4-FFF2-40B4-BE49-F238E27FC236}">
                  <a16:creationId xmlns:a16="http://schemas.microsoft.com/office/drawing/2014/main" id="{46DA869D-B604-FEED-66E5-538C8CF8FF4A}"/>
                </a:ext>
              </a:extLst>
            </p:cNvPr>
            <p:cNvGrpSpPr/>
            <p:nvPr/>
          </p:nvGrpSpPr>
          <p:grpSpPr>
            <a:xfrm>
              <a:off x="1128002" y="607395"/>
              <a:ext cx="2071036" cy="5193706"/>
              <a:chOff x="1394421" y="680180"/>
              <a:chExt cx="2071036" cy="5193706"/>
            </a:xfrm>
          </p:grpSpPr>
          <p:cxnSp>
            <p:nvCxnSpPr>
              <p:cNvPr id="61" name="Straight Connector 60">
                <a:extLst>
                  <a:ext uri="{FF2B5EF4-FFF2-40B4-BE49-F238E27FC236}">
                    <a16:creationId xmlns:a16="http://schemas.microsoft.com/office/drawing/2014/main" id="{CBCFE826-D9B3-FDD6-9F81-23933196EE19}"/>
                  </a:ext>
                </a:extLst>
              </p:cNvPr>
              <p:cNvCxnSpPr>
                <a:cxnSpLocks/>
                <a:stCxn id="37" idx="4"/>
              </p:cNvCxnSpPr>
              <p:nvPr/>
            </p:nvCxnSpPr>
            <p:spPr>
              <a:xfrm>
                <a:off x="2384187" y="1411272"/>
                <a:ext cx="45753" cy="247649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5CEC160-405D-C280-B2AD-5A15A8562C2F}"/>
                  </a:ext>
                </a:extLst>
              </p:cNvPr>
              <p:cNvGrpSpPr/>
              <p:nvPr/>
            </p:nvGrpSpPr>
            <p:grpSpPr>
              <a:xfrm>
                <a:off x="1394421" y="680180"/>
                <a:ext cx="2071036" cy="5193706"/>
                <a:chOff x="1394421" y="680180"/>
                <a:chExt cx="2071036" cy="5193706"/>
              </a:xfrm>
            </p:grpSpPr>
            <p:sp>
              <p:nvSpPr>
                <p:cNvPr id="10" name="Freeform: Shape 9">
                  <a:extLst>
                    <a:ext uri="{FF2B5EF4-FFF2-40B4-BE49-F238E27FC236}">
                      <a16:creationId xmlns:a16="http://schemas.microsoft.com/office/drawing/2014/main" id="{02B05062-5CDF-3FF0-AB30-E7EA6EF54AF5}"/>
                    </a:ext>
                  </a:extLst>
                </p:cNvPr>
                <p:cNvSpPr/>
                <p:nvPr/>
              </p:nvSpPr>
              <p:spPr>
                <a:xfrm>
                  <a:off x="1394421" y="3802850"/>
                  <a:ext cx="2071036" cy="2071036"/>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00B050"/>
                    </a:gs>
                    <a:gs pos="74000">
                      <a:schemeClr val="accent6">
                        <a:lumMod val="75000"/>
                        <a:alpha val="80000"/>
                      </a:schemeClr>
                    </a:gs>
                    <a:gs pos="100000">
                      <a:schemeClr val="accent6">
                        <a:lumMod val="75000"/>
                        <a:alpha val="81000"/>
                      </a:schemeClr>
                    </a:gs>
                  </a:gsLst>
                  <a:path path="circle">
                    <a:fillToRect t="100000" r="100000"/>
                  </a:path>
                  <a:tileRect l="-100000" b="-100000"/>
                </a:gradFill>
                <a:ln>
                  <a:gradFill>
                    <a:gsLst>
                      <a:gs pos="0">
                        <a:srgbClr val="00B050"/>
                      </a:gs>
                      <a:gs pos="100000">
                        <a:schemeClr val="bg1">
                          <a:alpha val="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39" name="Group 38">
                  <a:extLst>
                    <a:ext uri="{FF2B5EF4-FFF2-40B4-BE49-F238E27FC236}">
                      <a16:creationId xmlns:a16="http://schemas.microsoft.com/office/drawing/2014/main" id="{A8D06D8A-9BD9-2257-656E-B97492DB958E}"/>
                    </a:ext>
                  </a:extLst>
                </p:cNvPr>
                <p:cNvGrpSpPr/>
                <p:nvPr/>
              </p:nvGrpSpPr>
              <p:grpSpPr>
                <a:xfrm>
                  <a:off x="2018641" y="680180"/>
                  <a:ext cx="731092" cy="731092"/>
                  <a:chOff x="1243496" y="662702"/>
                  <a:chExt cx="731092" cy="731092"/>
                </a:xfrm>
                <a:effectLst/>
              </p:grpSpPr>
              <p:sp>
                <p:nvSpPr>
                  <p:cNvPr id="37" name="Oval 36">
                    <a:extLst>
                      <a:ext uri="{FF2B5EF4-FFF2-40B4-BE49-F238E27FC236}">
                        <a16:creationId xmlns:a16="http://schemas.microsoft.com/office/drawing/2014/main" id="{04C9DBC1-BF58-5478-B0D9-4D146EA26C23}"/>
                      </a:ext>
                    </a:extLst>
                  </p:cNvPr>
                  <p:cNvSpPr/>
                  <p:nvPr/>
                </p:nvSpPr>
                <p:spPr>
                  <a:xfrm>
                    <a:off x="1243496" y="662702"/>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620A91B1-4DA0-3EB1-6A86-C2D491E3B3C6}"/>
                      </a:ext>
                    </a:extLst>
                  </p:cNvPr>
                  <p:cNvSpPr/>
                  <p:nvPr/>
                </p:nvSpPr>
                <p:spPr>
                  <a:xfrm>
                    <a:off x="1376825" y="796031"/>
                    <a:ext cx="464435" cy="464434"/>
                  </a:xfrm>
                  <a:prstGeom prst="ellipse">
                    <a:avLst/>
                  </a:prstGeom>
                  <a:gradFill flip="none" rotWithShape="1">
                    <a:gsLst>
                      <a:gs pos="0">
                        <a:srgbClr val="00B050"/>
                      </a:gs>
                      <a:gs pos="74000">
                        <a:schemeClr val="accent6">
                          <a:lumMod val="75000"/>
                          <a:alpha val="80000"/>
                        </a:schemeClr>
                      </a:gs>
                      <a:gs pos="100000">
                        <a:schemeClr val="accent6">
                          <a:lumMod val="75000"/>
                          <a:alpha val="81000"/>
                        </a:schemeClr>
                      </a:gs>
                    </a:gsLst>
                    <a:path path="circle">
                      <a:fillToRect t="100000" r="100000"/>
                    </a:path>
                    <a:tileRect l="-100000" b="-100000"/>
                  </a:gradFill>
                  <a:ln>
                    <a:gradFill>
                      <a:gsLst>
                        <a:gs pos="0">
                          <a:srgbClr val="00B050"/>
                        </a:gs>
                        <a:gs pos="100000">
                          <a:schemeClr val="bg1">
                            <a:alpha val="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71" name="Straight Connector 70">
                  <a:extLst>
                    <a:ext uri="{FF2B5EF4-FFF2-40B4-BE49-F238E27FC236}">
                      <a16:creationId xmlns:a16="http://schemas.microsoft.com/office/drawing/2014/main" id="{0D618CDA-22C3-CCC9-860D-5D8807834918}"/>
                    </a:ext>
                  </a:extLst>
                </p:cNvPr>
                <p:cNvCxnSpPr/>
                <p:nvPr/>
              </p:nvCxnSpPr>
              <p:spPr>
                <a:xfrm flipV="1">
                  <a:off x="2342881" y="3729822"/>
                  <a:ext cx="174117" cy="5462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
          <p:nvSpPr>
            <p:cNvPr id="110" name="TextBox 109">
              <a:extLst>
                <a:ext uri="{FF2B5EF4-FFF2-40B4-BE49-F238E27FC236}">
                  <a16:creationId xmlns:a16="http://schemas.microsoft.com/office/drawing/2014/main" id="{A5F6D70A-B331-EC0D-CFDC-142278DB2835}"/>
                </a:ext>
              </a:extLst>
            </p:cNvPr>
            <p:cNvSpPr txBox="1"/>
            <p:nvPr/>
          </p:nvSpPr>
          <p:spPr>
            <a:xfrm>
              <a:off x="1608881" y="4710896"/>
              <a:ext cx="1197366" cy="707886"/>
            </a:xfrm>
            <a:prstGeom prst="rect">
              <a:avLst/>
            </a:prstGeom>
            <a:noFill/>
          </p:spPr>
          <p:txBody>
            <a:bodyPr wrap="square" rtlCol="0">
              <a:spAutoFit/>
            </a:bodyPr>
            <a:lstStyle/>
            <a:p>
              <a:r>
                <a:rPr lang="en-US" sz="4000" b="1" dirty="0"/>
                <a:t>CPU</a:t>
              </a:r>
              <a:endParaRPr lang="en-IN" sz="4000" b="1" dirty="0"/>
            </a:p>
          </p:txBody>
        </p:sp>
      </p:grpSp>
      <p:grpSp>
        <p:nvGrpSpPr>
          <p:cNvPr id="118" name="Group 117">
            <a:extLst>
              <a:ext uri="{FF2B5EF4-FFF2-40B4-BE49-F238E27FC236}">
                <a16:creationId xmlns:a16="http://schemas.microsoft.com/office/drawing/2014/main" id="{0E0D79FB-9BB0-125C-196B-080334CEA0C9}"/>
              </a:ext>
            </a:extLst>
          </p:cNvPr>
          <p:cNvGrpSpPr/>
          <p:nvPr/>
        </p:nvGrpSpPr>
        <p:grpSpPr>
          <a:xfrm>
            <a:off x="4784812" y="646699"/>
            <a:ext cx="2071035" cy="5170555"/>
            <a:chOff x="4784812" y="646699"/>
            <a:chExt cx="2071035" cy="5170555"/>
          </a:xfrm>
        </p:grpSpPr>
        <p:grpSp>
          <p:nvGrpSpPr>
            <p:cNvPr id="100" name="Group 99">
              <a:extLst>
                <a:ext uri="{FF2B5EF4-FFF2-40B4-BE49-F238E27FC236}">
                  <a16:creationId xmlns:a16="http://schemas.microsoft.com/office/drawing/2014/main" id="{ED93EE2A-450A-B089-1FEC-7EB509F283D1}"/>
                </a:ext>
              </a:extLst>
            </p:cNvPr>
            <p:cNvGrpSpPr/>
            <p:nvPr/>
          </p:nvGrpSpPr>
          <p:grpSpPr>
            <a:xfrm>
              <a:off x="4784812" y="646699"/>
              <a:ext cx="2071035" cy="5170555"/>
              <a:chOff x="4803337" y="734393"/>
              <a:chExt cx="2071035" cy="5170555"/>
            </a:xfrm>
          </p:grpSpPr>
          <p:sp>
            <p:nvSpPr>
              <p:cNvPr id="34" name="Freeform: Shape 33">
                <a:extLst>
                  <a:ext uri="{FF2B5EF4-FFF2-40B4-BE49-F238E27FC236}">
                    <a16:creationId xmlns:a16="http://schemas.microsoft.com/office/drawing/2014/main" id="{77442F52-22DC-B077-5645-6F2CD44FC83A}"/>
                  </a:ext>
                </a:extLst>
              </p:cNvPr>
              <p:cNvSpPr/>
              <p:nvPr/>
            </p:nvSpPr>
            <p:spPr>
              <a:xfrm>
                <a:off x="4803337" y="3833913"/>
                <a:ext cx="2071035" cy="2071035"/>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FFC000">
                      <a:alpha val="59000"/>
                    </a:srgbClr>
                  </a:gs>
                  <a:gs pos="50000">
                    <a:schemeClr val="accent4">
                      <a:lumMod val="40000"/>
                      <a:lumOff val="60000"/>
                      <a:alpha val="71000"/>
                    </a:schemeClr>
                  </a:gs>
                  <a:gs pos="100000">
                    <a:srgbClr val="FFFF00">
                      <a:alpha val="66000"/>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53" name="Group 52">
                <a:extLst>
                  <a:ext uri="{FF2B5EF4-FFF2-40B4-BE49-F238E27FC236}">
                    <a16:creationId xmlns:a16="http://schemas.microsoft.com/office/drawing/2014/main" id="{E442CEA8-B458-FD84-6CED-1FCC7063478E}"/>
                  </a:ext>
                </a:extLst>
              </p:cNvPr>
              <p:cNvGrpSpPr/>
              <p:nvPr/>
            </p:nvGrpSpPr>
            <p:grpSpPr>
              <a:xfrm>
                <a:off x="5418459" y="734393"/>
                <a:ext cx="731092" cy="731092"/>
                <a:chOff x="5660211" y="692458"/>
                <a:chExt cx="731092" cy="731092"/>
              </a:xfrm>
              <a:effectLst/>
            </p:grpSpPr>
            <p:sp>
              <p:nvSpPr>
                <p:cNvPr id="44" name="Oval 43">
                  <a:extLst>
                    <a:ext uri="{FF2B5EF4-FFF2-40B4-BE49-F238E27FC236}">
                      <a16:creationId xmlns:a16="http://schemas.microsoft.com/office/drawing/2014/main" id="{FE06C86B-3396-7771-B1A5-8EB16C00C1B9}"/>
                    </a:ext>
                  </a:extLst>
                </p:cNvPr>
                <p:cNvSpPr/>
                <p:nvPr/>
              </p:nvSpPr>
              <p:spPr>
                <a:xfrm>
                  <a:off x="5660211" y="692458"/>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1BB598D0-4E2B-7622-B822-D2E86D9BC2D0}"/>
                    </a:ext>
                  </a:extLst>
                </p:cNvPr>
                <p:cNvSpPr/>
                <p:nvPr/>
              </p:nvSpPr>
              <p:spPr>
                <a:xfrm>
                  <a:off x="5793540" y="825787"/>
                  <a:ext cx="464435" cy="464434"/>
                </a:xfrm>
                <a:prstGeom prst="ellipse">
                  <a:avLst/>
                </a:prstGeom>
                <a:gradFill flip="none" rotWithShape="1">
                  <a:gsLst>
                    <a:gs pos="0">
                      <a:srgbClr val="FFC000">
                        <a:alpha val="59000"/>
                      </a:srgbClr>
                    </a:gs>
                    <a:gs pos="50000">
                      <a:schemeClr val="accent4">
                        <a:lumMod val="40000"/>
                        <a:lumOff val="60000"/>
                        <a:alpha val="71000"/>
                      </a:schemeClr>
                    </a:gs>
                    <a:gs pos="100000">
                      <a:srgbClr val="FFFF00">
                        <a:alpha val="66000"/>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89" name="Straight Connector 88">
                <a:extLst>
                  <a:ext uri="{FF2B5EF4-FFF2-40B4-BE49-F238E27FC236}">
                    <a16:creationId xmlns:a16="http://schemas.microsoft.com/office/drawing/2014/main" id="{76F5B71B-EB69-4CF0-0023-14DD23C1D1C5}"/>
                  </a:ext>
                </a:extLst>
              </p:cNvPr>
              <p:cNvCxnSpPr>
                <a:cxnSpLocks/>
                <a:stCxn id="44" idx="4"/>
                <a:endCxn id="34" idx="5"/>
              </p:cNvCxnSpPr>
              <p:nvPr/>
            </p:nvCxnSpPr>
            <p:spPr>
              <a:xfrm>
                <a:off x="5784005" y="1465485"/>
                <a:ext cx="54850" cy="2368428"/>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079B211D-E5A4-2229-A4BD-E078884C5CAE}"/>
                </a:ext>
              </a:extLst>
            </p:cNvPr>
            <p:cNvSpPr txBox="1"/>
            <p:nvPr/>
          </p:nvSpPr>
          <p:spPr>
            <a:xfrm>
              <a:off x="5330092" y="4801642"/>
              <a:ext cx="1023015" cy="584775"/>
            </a:xfrm>
            <a:prstGeom prst="rect">
              <a:avLst/>
            </a:prstGeom>
            <a:noFill/>
          </p:spPr>
          <p:txBody>
            <a:bodyPr wrap="square" rtlCol="0">
              <a:spAutoFit/>
            </a:bodyPr>
            <a:lstStyle/>
            <a:p>
              <a:r>
                <a:rPr lang="en-US" sz="3200" b="1" dirty="0"/>
                <a:t>RAM</a:t>
              </a:r>
              <a:endParaRPr lang="en-IN" sz="3200" b="1" dirty="0"/>
            </a:p>
          </p:txBody>
        </p:sp>
      </p:grpSp>
      <p:grpSp>
        <p:nvGrpSpPr>
          <p:cNvPr id="117" name="Group 116">
            <a:extLst>
              <a:ext uri="{FF2B5EF4-FFF2-40B4-BE49-F238E27FC236}">
                <a16:creationId xmlns:a16="http://schemas.microsoft.com/office/drawing/2014/main" id="{58388664-2929-0C16-95EA-7025687D072B}"/>
              </a:ext>
            </a:extLst>
          </p:cNvPr>
          <p:cNvGrpSpPr/>
          <p:nvPr/>
        </p:nvGrpSpPr>
        <p:grpSpPr>
          <a:xfrm>
            <a:off x="2958247" y="633733"/>
            <a:ext cx="2088627" cy="4521673"/>
            <a:chOff x="2958247" y="633733"/>
            <a:chExt cx="2088627" cy="4521673"/>
          </a:xfrm>
        </p:grpSpPr>
        <p:grpSp>
          <p:nvGrpSpPr>
            <p:cNvPr id="99" name="Group 98">
              <a:extLst>
                <a:ext uri="{FF2B5EF4-FFF2-40B4-BE49-F238E27FC236}">
                  <a16:creationId xmlns:a16="http://schemas.microsoft.com/office/drawing/2014/main" id="{8A4FB665-C926-7413-18EB-58EC38D685E3}"/>
                </a:ext>
              </a:extLst>
            </p:cNvPr>
            <p:cNvGrpSpPr/>
            <p:nvPr/>
          </p:nvGrpSpPr>
          <p:grpSpPr>
            <a:xfrm>
              <a:off x="2958247" y="633733"/>
              <a:ext cx="2088627" cy="4521673"/>
              <a:chOff x="3129965" y="677579"/>
              <a:chExt cx="2088627" cy="4521673"/>
            </a:xfrm>
          </p:grpSpPr>
          <p:sp>
            <p:nvSpPr>
              <p:cNvPr id="11" name="Freeform: Shape 10">
                <a:extLst>
                  <a:ext uri="{FF2B5EF4-FFF2-40B4-BE49-F238E27FC236}">
                    <a16:creationId xmlns:a16="http://schemas.microsoft.com/office/drawing/2014/main" id="{10C43201-88FE-F6DD-26ED-9B4927F32BBC}"/>
                  </a:ext>
                </a:extLst>
              </p:cNvPr>
              <p:cNvSpPr/>
              <p:nvPr/>
            </p:nvSpPr>
            <p:spPr>
              <a:xfrm>
                <a:off x="3129965" y="3110625"/>
                <a:ext cx="2088627" cy="208862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chemeClr val="accent1">
                      <a:lumMod val="60000"/>
                      <a:lumOff val="40000"/>
                      <a:alpha val="54000"/>
                    </a:schemeClr>
                  </a:gs>
                  <a:gs pos="74000">
                    <a:schemeClr val="accent5">
                      <a:lumMod val="75000"/>
                      <a:alpha val="68000"/>
                    </a:schemeClr>
                  </a:gs>
                  <a:gs pos="100000">
                    <a:schemeClr val="accent6">
                      <a:lumMod val="75000"/>
                      <a:alpha val="52000"/>
                    </a:schemeClr>
                  </a:gs>
                </a:gsLst>
                <a:path path="circle">
                  <a:fillToRect t="100000" r="100000"/>
                </a:path>
                <a:tileRect l="-100000" b="-100000"/>
              </a:gradFill>
              <a:ln>
                <a:gradFill>
                  <a:gsLst>
                    <a:gs pos="0">
                      <a:schemeClr val="accent1">
                        <a:lumMod val="60000"/>
                        <a:lumOff val="40000"/>
                      </a:schemeClr>
                    </a:gs>
                    <a:gs pos="100000">
                      <a:schemeClr val="accent1">
                        <a:lumMod val="60000"/>
                        <a:lumOff val="40000"/>
                      </a:schemeClr>
                    </a:gs>
                  </a:gsLst>
                  <a:lin ang="5400000" scaled="1"/>
                </a:gradFill>
              </a:ln>
              <a:effectLst>
                <a:reflection blurRad="6350" stA="51000" endPos="77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2" name="Group 51">
                <a:extLst>
                  <a:ext uri="{FF2B5EF4-FFF2-40B4-BE49-F238E27FC236}">
                    <a16:creationId xmlns:a16="http://schemas.microsoft.com/office/drawing/2014/main" id="{D7736215-F25F-23A4-9CAF-4B68CE054D07}"/>
                  </a:ext>
                </a:extLst>
              </p:cNvPr>
              <p:cNvGrpSpPr/>
              <p:nvPr/>
            </p:nvGrpSpPr>
            <p:grpSpPr>
              <a:xfrm>
                <a:off x="3809116" y="677579"/>
                <a:ext cx="731092" cy="731092"/>
                <a:chOff x="3644970" y="677579"/>
                <a:chExt cx="731092" cy="731092"/>
              </a:xfrm>
              <a:effectLst/>
            </p:grpSpPr>
            <p:sp>
              <p:nvSpPr>
                <p:cNvPr id="41" name="Oval 40">
                  <a:extLst>
                    <a:ext uri="{FF2B5EF4-FFF2-40B4-BE49-F238E27FC236}">
                      <a16:creationId xmlns:a16="http://schemas.microsoft.com/office/drawing/2014/main" id="{479253E9-362E-016D-CF36-EE04EACF2D4F}"/>
                    </a:ext>
                  </a:extLst>
                </p:cNvPr>
                <p:cNvSpPr/>
                <p:nvPr/>
              </p:nvSpPr>
              <p:spPr>
                <a:xfrm>
                  <a:off x="3644970" y="677579"/>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674EC5B-D87E-6B3A-D8FA-39F39DA1271B}"/>
                    </a:ext>
                  </a:extLst>
                </p:cNvPr>
                <p:cNvSpPr/>
                <p:nvPr/>
              </p:nvSpPr>
              <p:spPr>
                <a:xfrm>
                  <a:off x="3778299" y="810908"/>
                  <a:ext cx="464435" cy="464434"/>
                </a:xfrm>
                <a:prstGeom prst="ellipse">
                  <a:avLst/>
                </a:prstGeom>
                <a:gradFill flip="none" rotWithShape="1">
                  <a:gsLst>
                    <a:gs pos="0">
                      <a:schemeClr val="accent1">
                        <a:lumMod val="60000"/>
                        <a:lumOff val="40000"/>
                        <a:alpha val="54000"/>
                      </a:schemeClr>
                    </a:gs>
                    <a:gs pos="74000">
                      <a:schemeClr val="accent5">
                        <a:lumMod val="75000"/>
                        <a:alpha val="68000"/>
                      </a:schemeClr>
                    </a:gs>
                    <a:gs pos="100000">
                      <a:schemeClr val="accent6">
                        <a:lumMod val="75000"/>
                        <a:alpha val="52000"/>
                      </a:schemeClr>
                    </a:gs>
                  </a:gsLst>
                  <a:path path="circle">
                    <a:fillToRect t="100000" r="100000"/>
                  </a:path>
                  <a:tileRect l="-100000" b="-100000"/>
                </a:gradFill>
                <a:ln>
                  <a:gradFill>
                    <a:gsLst>
                      <a:gs pos="0">
                        <a:schemeClr val="accent1">
                          <a:lumMod val="60000"/>
                          <a:lumOff val="40000"/>
                        </a:schemeClr>
                      </a:gs>
                      <a:gs pos="100000">
                        <a:schemeClr val="accent1">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72" name="Straight Connector 71">
                <a:extLst>
                  <a:ext uri="{FF2B5EF4-FFF2-40B4-BE49-F238E27FC236}">
                    <a16:creationId xmlns:a16="http://schemas.microsoft.com/office/drawing/2014/main" id="{44CEE163-1D3F-F00F-2EFE-964E2746C908}"/>
                  </a:ext>
                </a:extLst>
              </p:cNvPr>
              <p:cNvCxnSpPr>
                <a:cxnSpLocks/>
                <a:stCxn id="41" idx="4"/>
                <a:endCxn id="11" idx="5"/>
              </p:cNvCxnSpPr>
              <p:nvPr/>
            </p:nvCxnSpPr>
            <p:spPr>
              <a:xfrm flipH="1">
                <a:off x="4174279" y="1408671"/>
                <a:ext cx="383" cy="170195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C3E1254-BA7D-5373-FFCD-E03ED148BF2F}"/>
                  </a:ext>
                </a:extLst>
              </p:cNvPr>
              <p:cNvCxnSpPr>
                <a:cxnSpLocks/>
              </p:cNvCxnSpPr>
              <p:nvPr/>
            </p:nvCxnSpPr>
            <p:spPr>
              <a:xfrm flipV="1">
                <a:off x="4096293" y="2983127"/>
                <a:ext cx="174117" cy="5462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70CF73F8-058A-7556-7DDF-E166F55A8EFD}"/>
                </a:ext>
              </a:extLst>
            </p:cNvPr>
            <p:cNvSpPr txBox="1"/>
            <p:nvPr/>
          </p:nvSpPr>
          <p:spPr>
            <a:xfrm>
              <a:off x="3482059" y="3905863"/>
              <a:ext cx="1108018" cy="646331"/>
            </a:xfrm>
            <a:prstGeom prst="rect">
              <a:avLst/>
            </a:prstGeom>
            <a:noFill/>
          </p:spPr>
          <p:txBody>
            <a:bodyPr wrap="square" rtlCol="0">
              <a:spAutoFit/>
            </a:bodyPr>
            <a:lstStyle/>
            <a:p>
              <a:r>
                <a:rPr lang="en-US" sz="3600" b="1" dirty="0"/>
                <a:t>GPU</a:t>
              </a:r>
              <a:endParaRPr lang="en-IN" sz="3600" b="1" dirty="0"/>
            </a:p>
          </p:txBody>
        </p:sp>
        <p:sp>
          <p:nvSpPr>
            <p:cNvPr id="113" name="TextBox 112">
              <a:extLst>
                <a:ext uri="{FF2B5EF4-FFF2-40B4-BE49-F238E27FC236}">
                  <a16:creationId xmlns:a16="http://schemas.microsoft.com/office/drawing/2014/main" id="{94555FE5-79D1-CB97-FCDB-F1ABF89D0854}"/>
                </a:ext>
              </a:extLst>
            </p:cNvPr>
            <p:cNvSpPr txBox="1"/>
            <p:nvPr/>
          </p:nvSpPr>
          <p:spPr>
            <a:xfrm>
              <a:off x="3277803" y="4409955"/>
              <a:ext cx="1415503" cy="369332"/>
            </a:xfrm>
            <a:prstGeom prst="rect">
              <a:avLst/>
            </a:prstGeom>
            <a:noFill/>
          </p:spPr>
          <p:txBody>
            <a:bodyPr wrap="square" rtlCol="0">
              <a:spAutoFit/>
            </a:bodyPr>
            <a:lstStyle/>
            <a:p>
              <a:r>
                <a:rPr lang="en-US" b="1" dirty="0"/>
                <a:t>(OPTIONAL)</a:t>
              </a:r>
              <a:endParaRPr lang="en-IN" b="1" dirty="0"/>
            </a:p>
          </p:txBody>
        </p:sp>
      </p:grpSp>
      <p:grpSp>
        <p:nvGrpSpPr>
          <p:cNvPr id="119" name="Group 118">
            <a:extLst>
              <a:ext uri="{FF2B5EF4-FFF2-40B4-BE49-F238E27FC236}">
                <a16:creationId xmlns:a16="http://schemas.microsoft.com/office/drawing/2014/main" id="{1C7E42C3-2EA9-DCEF-CF04-606357DD2DE0}"/>
              </a:ext>
            </a:extLst>
          </p:cNvPr>
          <p:cNvGrpSpPr/>
          <p:nvPr/>
        </p:nvGrpSpPr>
        <p:grpSpPr>
          <a:xfrm>
            <a:off x="6824663" y="620767"/>
            <a:ext cx="2200277" cy="4708401"/>
            <a:chOff x="6824663" y="620767"/>
            <a:chExt cx="2200277" cy="4708401"/>
          </a:xfrm>
        </p:grpSpPr>
        <p:grpSp>
          <p:nvGrpSpPr>
            <p:cNvPr id="102" name="Group 101">
              <a:extLst>
                <a:ext uri="{FF2B5EF4-FFF2-40B4-BE49-F238E27FC236}">
                  <a16:creationId xmlns:a16="http://schemas.microsoft.com/office/drawing/2014/main" id="{F081A21C-19DB-E0B3-2174-60F457AF779D}"/>
                </a:ext>
              </a:extLst>
            </p:cNvPr>
            <p:cNvGrpSpPr/>
            <p:nvPr/>
          </p:nvGrpSpPr>
          <p:grpSpPr>
            <a:xfrm>
              <a:off x="6824663" y="620767"/>
              <a:ext cx="2200277" cy="4708401"/>
              <a:chOff x="6824663" y="620767"/>
              <a:chExt cx="2200277" cy="4708401"/>
            </a:xfrm>
          </p:grpSpPr>
          <p:sp>
            <p:nvSpPr>
              <p:cNvPr id="36" name="Freeform: Shape 35">
                <a:extLst>
                  <a:ext uri="{FF2B5EF4-FFF2-40B4-BE49-F238E27FC236}">
                    <a16:creationId xmlns:a16="http://schemas.microsoft.com/office/drawing/2014/main" id="{A8F5B2A9-E232-7D25-F985-BEA60665A26C}"/>
                  </a:ext>
                </a:extLst>
              </p:cNvPr>
              <p:cNvSpPr/>
              <p:nvPr/>
            </p:nvSpPr>
            <p:spPr>
              <a:xfrm>
                <a:off x="6824663" y="3128891"/>
                <a:ext cx="2200277" cy="220027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CC0099"/>
                  </a:gs>
                  <a:gs pos="50000">
                    <a:srgbClr val="DAB9DF">
                      <a:alpha val="70980"/>
                    </a:srgbClr>
                  </a:gs>
                  <a:gs pos="100000">
                    <a:srgbClr val="CC0099">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4" name="Group 53">
                <a:extLst>
                  <a:ext uri="{FF2B5EF4-FFF2-40B4-BE49-F238E27FC236}">
                    <a16:creationId xmlns:a16="http://schemas.microsoft.com/office/drawing/2014/main" id="{D318C976-D36E-6938-6F5B-FB1F770A163A}"/>
                  </a:ext>
                </a:extLst>
              </p:cNvPr>
              <p:cNvGrpSpPr/>
              <p:nvPr/>
            </p:nvGrpSpPr>
            <p:grpSpPr>
              <a:xfrm>
                <a:off x="7631198" y="620767"/>
                <a:ext cx="731092" cy="731092"/>
                <a:chOff x="7631198" y="620767"/>
                <a:chExt cx="731092" cy="731092"/>
              </a:xfrm>
              <a:effectLst/>
            </p:grpSpPr>
            <p:sp>
              <p:nvSpPr>
                <p:cNvPr id="47" name="Oval 46">
                  <a:extLst>
                    <a:ext uri="{FF2B5EF4-FFF2-40B4-BE49-F238E27FC236}">
                      <a16:creationId xmlns:a16="http://schemas.microsoft.com/office/drawing/2014/main" id="{4FCBCEEA-8478-7750-BC59-EDDBC5F7A497}"/>
                    </a:ext>
                  </a:extLst>
                </p:cNvPr>
                <p:cNvSpPr/>
                <p:nvPr/>
              </p:nvSpPr>
              <p:spPr>
                <a:xfrm>
                  <a:off x="7631198" y="620767"/>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D108DE22-1DCA-46CA-A214-2E408FBDBD4B}"/>
                    </a:ext>
                  </a:extLst>
                </p:cNvPr>
                <p:cNvSpPr/>
                <p:nvPr/>
              </p:nvSpPr>
              <p:spPr>
                <a:xfrm>
                  <a:off x="7765729" y="754096"/>
                  <a:ext cx="464435" cy="464434"/>
                </a:xfrm>
                <a:prstGeom prst="ellipse">
                  <a:avLst/>
                </a:prstGeom>
                <a:gradFill flip="none" rotWithShape="1">
                  <a:gsLst>
                    <a:gs pos="0">
                      <a:srgbClr val="CC0099"/>
                    </a:gs>
                    <a:gs pos="50000">
                      <a:srgbClr val="DAB9DF">
                        <a:alpha val="70980"/>
                      </a:srgbClr>
                    </a:gs>
                    <a:gs pos="100000">
                      <a:srgbClr val="CC0099">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90" name="Straight Connector 89">
                <a:extLst>
                  <a:ext uri="{FF2B5EF4-FFF2-40B4-BE49-F238E27FC236}">
                    <a16:creationId xmlns:a16="http://schemas.microsoft.com/office/drawing/2014/main" id="{11ED57E0-528A-35CD-1B1A-C73C8A8C6BB0}"/>
                  </a:ext>
                </a:extLst>
              </p:cNvPr>
              <p:cNvCxnSpPr>
                <a:cxnSpLocks/>
              </p:cNvCxnSpPr>
              <p:nvPr/>
            </p:nvCxnSpPr>
            <p:spPr>
              <a:xfrm>
                <a:off x="7986438" y="1359297"/>
                <a:ext cx="20601" cy="177604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14" name="TextBox 113">
              <a:extLst>
                <a:ext uri="{FF2B5EF4-FFF2-40B4-BE49-F238E27FC236}">
                  <a16:creationId xmlns:a16="http://schemas.microsoft.com/office/drawing/2014/main" id="{A77E576A-1998-3294-7B85-51F754A3F0BC}"/>
                </a:ext>
              </a:extLst>
            </p:cNvPr>
            <p:cNvSpPr txBox="1"/>
            <p:nvPr/>
          </p:nvSpPr>
          <p:spPr>
            <a:xfrm>
              <a:off x="7231433" y="4409955"/>
              <a:ext cx="1414856" cy="461665"/>
            </a:xfrm>
            <a:prstGeom prst="rect">
              <a:avLst/>
            </a:prstGeom>
            <a:noFill/>
          </p:spPr>
          <p:txBody>
            <a:bodyPr wrap="square" rtlCol="0">
              <a:spAutoFit/>
            </a:bodyPr>
            <a:lstStyle/>
            <a:p>
              <a:r>
                <a:rPr lang="en-US" sz="2400" b="1" dirty="0"/>
                <a:t>STORAGE</a:t>
              </a:r>
              <a:endParaRPr lang="en-IN" sz="2400" b="1" dirty="0"/>
            </a:p>
          </p:txBody>
        </p:sp>
      </p:grpSp>
      <p:grpSp>
        <p:nvGrpSpPr>
          <p:cNvPr id="120" name="Group 119">
            <a:extLst>
              <a:ext uri="{FF2B5EF4-FFF2-40B4-BE49-F238E27FC236}">
                <a16:creationId xmlns:a16="http://schemas.microsoft.com/office/drawing/2014/main" id="{5FDF5B2F-FBBC-0AEA-034A-B22DDFDE6A5F}"/>
              </a:ext>
            </a:extLst>
          </p:cNvPr>
          <p:cNvGrpSpPr/>
          <p:nvPr/>
        </p:nvGrpSpPr>
        <p:grpSpPr>
          <a:xfrm>
            <a:off x="8742906" y="662702"/>
            <a:ext cx="2088627" cy="5313688"/>
            <a:chOff x="8742906" y="662702"/>
            <a:chExt cx="2088627" cy="5313688"/>
          </a:xfrm>
        </p:grpSpPr>
        <p:grpSp>
          <p:nvGrpSpPr>
            <p:cNvPr id="108" name="Group 107">
              <a:extLst>
                <a:ext uri="{FF2B5EF4-FFF2-40B4-BE49-F238E27FC236}">
                  <a16:creationId xmlns:a16="http://schemas.microsoft.com/office/drawing/2014/main" id="{BFED63A2-1291-780E-6E50-5F29ED72240F}"/>
                </a:ext>
              </a:extLst>
            </p:cNvPr>
            <p:cNvGrpSpPr/>
            <p:nvPr/>
          </p:nvGrpSpPr>
          <p:grpSpPr>
            <a:xfrm>
              <a:off x="8742906" y="662702"/>
              <a:ext cx="2088627" cy="5313688"/>
              <a:chOff x="8742906" y="662702"/>
              <a:chExt cx="2088627" cy="5313688"/>
            </a:xfrm>
          </p:grpSpPr>
          <p:sp>
            <p:nvSpPr>
              <p:cNvPr id="35" name="Freeform: Shape 34">
                <a:extLst>
                  <a:ext uri="{FF2B5EF4-FFF2-40B4-BE49-F238E27FC236}">
                    <a16:creationId xmlns:a16="http://schemas.microsoft.com/office/drawing/2014/main" id="{24B94A8F-1DFB-9983-D4FF-443CC66AC867}"/>
                  </a:ext>
                </a:extLst>
              </p:cNvPr>
              <p:cNvSpPr/>
              <p:nvPr/>
            </p:nvSpPr>
            <p:spPr>
              <a:xfrm>
                <a:off x="8742906" y="3887763"/>
                <a:ext cx="2088627" cy="208862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6E8C92">
                      <a:alpha val="58824"/>
                    </a:srgbClr>
                  </a:gs>
                  <a:gs pos="50000">
                    <a:schemeClr val="accent1">
                      <a:lumMod val="40000"/>
                      <a:lumOff val="60000"/>
                    </a:schemeClr>
                  </a:gs>
                  <a:gs pos="100000">
                    <a:srgbClr val="00FFFF">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5" name="Group 54">
                <a:extLst>
                  <a:ext uri="{FF2B5EF4-FFF2-40B4-BE49-F238E27FC236}">
                    <a16:creationId xmlns:a16="http://schemas.microsoft.com/office/drawing/2014/main" id="{845F0EC8-B616-0FD7-7E35-04328103DC91}"/>
                  </a:ext>
                </a:extLst>
              </p:cNvPr>
              <p:cNvGrpSpPr/>
              <p:nvPr/>
            </p:nvGrpSpPr>
            <p:grpSpPr>
              <a:xfrm>
                <a:off x="9421673" y="662702"/>
                <a:ext cx="731092" cy="731092"/>
                <a:chOff x="9421673" y="662702"/>
                <a:chExt cx="731092" cy="731092"/>
              </a:xfrm>
              <a:effectLst/>
            </p:grpSpPr>
            <p:sp>
              <p:nvSpPr>
                <p:cNvPr id="50" name="Oval 49">
                  <a:extLst>
                    <a:ext uri="{FF2B5EF4-FFF2-40B4-BE49-F238E27FC236}">
                      <a16:creationId xmlns:a16="http://schemas.microsoft.com/office/drawing/2014/main" id="{B0813041-46D4-0D44-C0B7-16011F0693AF}"/>
                    </a:ext>
                  </a:extLst>
                </p:cNvPr>
                <p:cNvSpPr/>
                <p:nvPr/>
              </p:nvSpPr>
              <p:spPr>
                <a:xfrm>
                  <a:off x="9421673" y="662702"/>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B2E73F4C-59C0-94E6-BED5-48992BA1EA54}"/>
                    </a:ext>
                  </a:extLst>
                </p:cNvPr>
                <p:cNvSpPr/>
                <p:nvPr/>
              </p:nvSpPr>
              <p:spPr>
                <a:xfrm>
                  <a:off x="9555002" y="796031"/>
                  <a:ext cx="464435" cy="464434"/>
                </a:xfrm>
                <a:prstGeom prst="ellipse">
                  <a:avLst/>
                </a:prstGeom>
                <a:gradFill flip="none" rotWithShape="1">
                  <a:gsLst>
                    <a:gs pos="0">
                      <a:srgbClr val="6E8C92">
                        <a:alpha val="58824"/>
                      </a:srgbClr>
                    </a:gs>
                    <a:gs pos="50000">
                      <a:schemeClr val="accent1">
                        <a:lumMod val="40000"/>
                        <a:lumOff val="60000"/>
                      </a:schemeClr>
                    </a:gs>
                    <a:gs pos="100000">
                      <a:srgbClr val="00FFFF">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91" name="Straight Connector 90">
                <a:extLst>
                  <a:ext uri="{FF2B5EF4-FFF2-40B4-BE49-F238E27FC236}">
                    <a16:creationId xmlns:a16="http://schemas.microsoft.com/office/drawing/2014/main" id="{F63D4595-69D3-879C-99F7-E523C0CF226F}"/>
                  </a:ext>
                </a:extLst>
              </p:cNvPr>
              <p:cNvCxnSpPr>
                <a:cxnSpLocks/>
              </p:cNvCxnSpPr>
              <p:nvPr/>
            </p:nvCxnSpPr>
            <p:spPr>
              <a:xfrm>
                <a:off x="9773684" y="1387406"/>
                <a:ext cx="34129" cy="25003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36B2224E-144F-D3C2-5B4B-5C6DF2332DFB}"/>
                </a:ext>
              </a:extLst>
            </p:cNvPr>
            <p:cNvSpPr txBox="1"/>
            <p:nvPr/>
          </p:nvSpPr>
          <p:spPr>
            <a:xfrm>
              <a:off x="9024940" y="5054837"/>
              <a:ext cx="1558179" cy="461665"/>
            </a:xfrm>
            <a:prstGeom prst="rect">
              <a:avLst/>
            </a:prstGeom>
            <a:noFill/>
          </p:spPr>
          <p:txBody>
            <a:bodyPr wrap="square" rtlCol="0">
              <a:spAutoFit/>
            </a:bodyPr>
            <a:lstStyle/>
            <a:p>
              <a:r>
                <a:rPr lang="en-US" sz="2400" b="1" dirty="0"/>
                <a:t>INTERNET</a:t>
              </a:r>
              <a:endParaRPr lang="en-IN" sz="2400" b="1" dirty="0"/>
            </a:p>
          </p:txBody>
        </p:sp>
      </p:grpSp>
    </p:spTree>
    <p:extLst>
      <p:ext uri="{BB962C8B-B14F-4D97-AF65-F5344CB8AC3E}">
        <p14:creationId xmlns:p14="http://schemas.microsoft.com/office/powerpoint/2010/main" val="27009629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4000">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14:bounceEnd="54000">
                                          <p:cBhvr additive="base">
                                            <p:cTn id="7" dur="1000" fill="hold"/>
                                            <p:tgtEl>
                                              <p:spTgt spid="116"/>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29000">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14:bounceEnd="29000">
                                          <p:cBhvr additive="base">
                                            <p:cTn id="13" dur="1000" fill="hold"/>
                                            <p:tgtEl>
                                              <p:spTgt spid="117"/>
                                            </p:tgtEl>
                                            <p:attrNameLst>
                                              <p:attrName>ppt_x</p:attrName>
                                            </p:attrNameLst>
                                          </p:cBhvr>
                                          <p:tavLst>
                                            <p:tav tm="0">
                                              <p:val>
                                                <p:strVal val="0-#ppt_w/2"/>
                                              </p:val>
                                            </p:tav>
                                            <p:tav tm="100000">
                                              <p:val>
                                                <p:strVal val="#ppt_x"/>
                                              </p:val>
                                            </p:tav>
                                          </p:tavLst>
                                        </p:anim>
                                        <p:anim calcmode="lin" valueType="num" p14:bounceEnd="29000">
                                          <p:cBhvr additive="base">
                                            <p:cTn id="14" dur="10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3000">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14:bounceEnd="43000">
                                          <p:cBhvr additive="base">
                                            <p:cTn id="19" dur="1000" fill="hold"/>
                                            <p:tgtEl>
                                              <p:spTgt spid="118"/>
                                            </p:tgtEl>
                                            <p:attrNameLst>
                                              <p:attrName>ppt_x</p:attrName>
                                            </p:attrNameLst>
                                          </p:cBhvr>
                                          <p:tavLst>
                                            <p:tav tm="0">
                                              <p:val>
                                                <p:strVal val="0-#ppt_w/2"/>
                                              </p:val>
                                            </p:tav>
                                            <p:tav tm="100000">
                                              <p:val>
                                                <p:strVal val="#ppt_x"/>
                                              </p:val>
                                            </p:tav>
                                          </p:tavLst>
                                        </p:anim>
                                        <p:anim calcmode="lin" valueType="num" p14:bounceEnd="43000">
                                          <p:cBhvr additive="base">
                                            <p:cTn id="20" dur="1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42000">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14:bounceEnd="42000">
                                          <p:cBhvr additive="base">
                                            <p:cTn id="25" dur="1000" fill="hold"/>
                                            <p:tgtEl>
                                              <p:spTgt spid="119"/>
                                            </p:tgtEl>
                                            <p:attrNameLst>
                                              <p:attrName>ppt_x</p:attrName>
                                            </p:attrNameLst>
                                          </p:cBhvr>
                                          <p:tavLst>
                                            <p:tav tm="0">
                                              <p:val>
                                                <p:strVal val="1+#ppt_w/2"/>
                                              </p:val>
                                            </p:tav>
                                            <p:tav tm="100000">
                                              <p:val>
                                                <p:strVal val="#ppt_x"/>
                                              </p:val>
                                            </p:tav>
                                          </p:tavLst>
                                        </p:anim>
                                        <p:anim calcmode="lin" valueType="num" p14:bounceEnd="42000">
                                          <p:cBhvr additive="base">
                                            <p:cTn id="26" dur="10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14:presetBounceEnd="49000">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14:bounceEnd="49000">
                                          <p:cBhvr additive="base">
                                            <p:cTn id="31" dur="1000" fill="hold"/>
                                            <p:tgtEl>
                                              <p:spTgt spid="120"/>
                                            </p:tgtEl>
                                            <p:attrNameLst>
                                              <p:attrName>ppt_x</p:attrName>
                                            </p:attrNameLst>
                                          </p:cBhvr>
                                          <p:tavLst>
                                            <p:tav tm="0">
                                              <p:val>
                                                <p:strVal val="1+#ppt_w/2"/>
                                              </p:val>
                                            </p:tav>
                                            <p:tav tm="100000">
                                              <p:val>
                                                <p:strVal val="#ppt_x"/>
                                              </p:val>
                                            </p:tav>
                                          </p:tavLst>
                                        </p:anim>
                                        <p:anim calcmode="lin" valueType="num" p14:bounceEnd="49000">
                                          <p:cBhvr additive="base">
                                            <p:cTn id="32" dur="10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fill="hold"/>
                                            <p:tgtEl>
                                              <p:spTgt spid="116"/>
                                            </p:tgtEl>
                                            <p:attrNameLst>
                                              <p:attrName>ppt_x</p:attrName>
                                            </p:attrNameLst>
                                          </p:cBhvr>
                                          <p:tavLst>
                                            <p:tav tm="0">
                                              <p:val>
                                                <p:strVal val="0-#ppt_w/2"/>
                                              </p:val>
                                            </p:tav>
                                            <p:tav tm="100000">
                                              <p:val>
                                                <p:strVal val="#ppt_x"/>
                                              </p:val>
                                            </p:tav>
                                          </p:tavLst>
                                        </p:anim>
                                        <p:anim calcmode="lin" valueType="num">
                                          <p:cBhvr additive="base">
                                            <p:cTn id="8"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1000" fill="hold"/>
                                            <p:tgtEl>
                                              <p:spTgt spid="117"/>
                                            </p:tgtEl>
                                            <p:attrNameLst>
                                              <p:attrName>ppt_x</p:attrName>
                                            </p:attrNameLst>
                                          </p:cBhvr>
                                          <p:tavLst>
                                            <p:tav tm="0">
                                              <p:val>
                                                <p:strVal val="0-#ppt_w/2"/>
                                              </p:val>
                                            </p:tav>
                                            <p:tav tm="100000">
                                              <p:val>
                                                <p:strVal val="#ppt_x"/>
                                              </p:val>
                                            </p:tav>
                                          </p:tavLst>
                                        </p:anim>
                                        <p:anim calcmode="lin" valueType="num">
                                          <p:cBhvr additive="base">
                                            <p:cTn id="14" dur="10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1000" fill="hold"/>
                                            <p:tgtEl>
                                              <p:spTgt spid="118"/>
                                            </p:tgtEl>
                                            <p:attrNameLst>
                                              <p:attrName>ppt_x</p:attrName>
                                            </p:attrNameLst>
                                          </p:cBhvr>
                                          <p:tavLst>
                                            <p:tav tm="0">
                                              <p:val>
                                                <p:strVal val="0-#ppt_w/2"/>
                                              </p:val>
                                            </p:tav>
                                            <p:tav tm="100000">
                                              <p:val>
                                                <p:strVal val="#ppt_x"/>
                                              </p:val>
                                            </p:tav>
                                          </p:tavLst>
                                        </p:anim>
                                        <p:anim calcmode="lin" valueType="num">
                                          <p:cBhvr additive="base">
                                            <p:cTn id="20" dur="1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1000" fill="hold"/>
                                            <p:tgtEl>
                                              <p:spTgt spid="119"/>
                                            </p:tgtEl>
                                            <p:attrNameLst>
                                              <p:attrName>ppt_x</p:attrName>
                                            </p:attrNameLst>
                                          </p:cBhvr>
                                          <p:tavLst>
                                            <p:tav tm="0">
                                              <p:val>
                                                <p:strVal val="1+#ppt_w/2"/>
                                              </p:val>
                                            </p:tav>
                                            <p:tav tm="100000">
                                              <p:val>
                                                <p:strVal val="#ppt_x"/>
                                              </p:val>
                                            </p:tav>
                                          </p:tavLst>
                                        </p:anim>
                                        <p:anim calcmode="lin" valueType="num">
                                          <p:cBhvr additive="base">
                                            <p:cTn id="26" dur="10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1000" fill="hold"/>
                                            <p:tgtEl>
                                              <p:spTgt spid="120"/>
                                            </p:tgtEl>
                                            <p:attrNameLst>
                                              <p:attrName>ppt_x</p:attrName>
                                            </p:attrNameLst>
                                          </p:cBhvr>
                                          <p:tavLst>
                                            <p:tav tm="0">
                                              <p:val>
                                                <p:strVal val="1+#ppt_w/2"/>
                                              </p:val>
                                            </p:tav>
                                            <p:tav tm="100000">
                                              <p:val>
                                                <p:strVal val="#ppt_x"/>
                                              </p:val>
                                            </p:tav>
                                          </p:tavLst>
                                        </p:anim>
                                        <p:anim calcmode="lin" valueType="num">
                                          <p:cBhvr additive="base">
                                            <p:cTn id="32" dur="10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23AD5-AC35-938C-775C-0A424521150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04D454-6C12-6992-25FE-FB48A6972F16}"/>
              </a:ext>
            </a:extLst>
          </p:cNvPr>
          <p:cNvSpPr/>
          <p:nvPr/>
        </p:nvSpPr>
        <p:spPr>
          <a:xfrm>
            <a:off x="10790" y="0"/>
            <a:ext cx="12192000" cy="6858000"/>
          </a:xfrm>
          <a:prstGeom prst="rect">
            <a:avLst/>
          </a:prstGeom>
          <a:solidFill>
            <a:schemeClr val="bg1">
              <a:lumMod val="85000"/>
            </a:schemeClr>
          </a:solidFill>
          <a:effectLst>
            <a:outerShdw blurRad="50800" dist="38100" dir="8100000" algn="tr" rotWithShape="0">
              <a:prstClr val="black">
                <a:alpha val="40000"/>
              </a:prstClr>
            </a:outerShdw>
            <a:reflection stA="64000"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077D98CE-C6B8-2FB1-BBC8-F122522B933C}"/>
              </a:ext>
            </a:extLst>
          </p:cNvPr>
          <p:cNvSpPr/>
          <p:nvPr/>
        </p:nvSpPr>
        <p:spPr>
          <a:xfrm>
            <a:off x="414607" y="692458"/>
            <a:ext cx="11283518" cy="701336"/>
          </a:xfrm>
          <a:prstGeom prst="roundRect">
            <a:avLst>
              <a:gd name="adj" fmla="val 50000"/>
            </a:avLst>
          </a:prstGeom>
          <a:solidFill>
            <a:schemeClr val="bg1"/>
          </a:solidFill>
          <a:ln>
            <a:noFill/>
          </a:ln>
          <a:effectLst>
            <a:innerShdw blurRad="3937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FB2A734-6A7E-AE71-E3D2-792A2D465659}"/>
              </a:ext>
            </a:extLst>
          </p:cNvPr>
          <p:cNvSpPr/>
          <p:nvPr/>
        </p:nvSpPr>
        <p:spPr>
          <a:xfrm>
            <a:off x="697035" y="869111"/>
            <a:ext cx="10601325" cy="371475"/>
          </a:xfrm>
          <a:prstGeom prst="roundRect">
            <a:avLst>
              <a:gd name="adj" fmla="val 50000"/>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extBox 108">
            <a:extLst>
              <a:ext uri="{FF2B5EF4-FFF2-40B4-BE49-F238E27FC236}">
                <a16:creationId xmlns:a16="http://schemas.microsoft.com/office/drawing/2014/main" id="{06DC1FE9-265B-3AAC-C39B-ABB86CC5321C}"/>
              </a:ext>
            </a:extLst>
          </p:cNvPr>
          <p:cNvSpPr txBox="1"/>
          <p:nvPr/>
        </p:nvSpPr>
        <p:spPr>
          <a:xfrm>
            <a:off x="567159" y="254643"/>
            <a:ext cx="4217653" cy="369332"/>
          </a:xfrm>
          <a:prstGeom prst="rect">
            <a:avLst/>
          </a:prstGeom>
          <a:noFill/>
        </p:spPr>
        <p:txBody>
          <a:bodyPr wrap="square" rtlCol="0">
            <a:spAutoFit/>
          </a:bodyPr>
          <a:lstStyle/>
          <a:p>
            <a:r>
              <a:rPr lang="en-US" b="1" u="sng" dirty="0"/>
              <a:t>SOFTWARE REQUIREMENTS</a:t>
            </a:r>
            <a:endParaRPr lang="en-IN" b="1" u="sng" dirty="0"/>
          </a:p>
        </p:txBody>
      </p:sp>
      <p:grpSp>
        <p:nvGrpSpPr>
          <p:cNvPr id="12" name="Group 11">
            <a:extLst>
              <a:ext uri="{FF2B5EF4-FFF2-40B4-BE49-F238E27FC236}">
                <a16:creationId xmlns:a16="http://schemas.microsoft.com/office/drawing/2014/main" id="{BA8095E3-069E-827A-E131-2BBE9DE5A0DB}"/>
              </a:ext>
            </a:extLst>
          </p:cNvPr>
          <p:cNvGrpSpPr/>
          <p:nvPr/>
        </p:nvGrpSpPr>
        <p:grpSpPr>
          <a:xfrm>
            <a:off x="1128002" y="607395"/>
            <a:ext cx="2071036" cy="5193706"/>
            <a:chOff x="1128002" y="607395"/>
            <a:chExt cx="2071036" cy="5193706"/>
          </a:xfrm>
        </p:grpSpPr>
        <p:grpSp>
          <p:nvGrpSpPr>
            <p:cNvPr id="104" name="Group 103">
              <a:extLst>
                <a:ext uri="{FF2B5EF4-FFF2-40B4-BE49-F238E27FC236}">
                  <a16:creationId xmlns:a16="http://schemas.microsoft.com/office/drawing/2014/main" id="{D7B2F475-DC45-0763-8522-16BC21E7437F}"/>
                </a:ext>
              </a:extLst>
            </p:cNvPr>
            <p:cNvGrpSpPr/>
            <p:nvPr/>
          </p:nvGrpSpPr>
          <p:grpSpPr>
            <a:xfrm>
              <a:off x="1128002" y="607395"/>
              <a:ext cx="2071036" cy="5193706"/>
              <a:chOff x="1394421" y="680180"/>
              <a:chExt cx="2071036" cy="5193706"/>
            </a:xfrm>
          </p:grpSpPr>
          <p:cxnSp>
            <p:nvCxnSpPr>
              <p:cNvPr id="61" name="Straight Connector 60">
                <a:extLst>
                  <a:ext uri="{FF2B5EF4-FFF2-40B4-BE49-F238E27FC236}">
                    <a16:creationId xmlns:a16="http://schemas.microsoft.com/office/drawing/2014/main" id="{93B29F7C-30B1-8416-454A-62E74F5C5676}"/>
                  </a:ext>
                </a:extLst>
              </p:cNvPr>
              <p:cNvCxnSpPr>
                <a:cxnSpLocks/>
                <a:stCxn id="37" idx="4"/>
              </p:cNvCxnSpPr>
              <p:nvPr/>
            </p:nvCxnSpPr>
            <p:spPr>
              <a:xfrm>
                <a:off x="2384187" y="1411272"/>
                <a:ext cx="45753" cy="247649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987E9A9-E9F4-FCE0-DEEB-EA4D6CFD4537}"/>
                  </a:ext>
                </a:extLst>
              </p:cNvPr>
              <p:cNvGrpSpPr/>
              <p:nvPr/>
            </p:nvGrpSpPr>
            <p:grpSpPr>
              <a:xfrm>
                <a:off x="1394421" y="680180"/>
                <a:ext cx="2071036" cy="5193706"/>
                <a:chOff x="1394421" y="680180"/>
                <a:chExt cx="2071036" cy="5193706"/>
              </a:xfrm>
            </p:grpSpPr>
            <p:sp>
              <p:nvSpPr>
                <p:cNvPr id="10" name="Freeform: Shape 9">
                  <a:extLst>
                    <a:ext uri="{FF2B5EF4-FFF2-40B4-BE49-F238E27FC236}">
                      <a16:creationId xmlns:a16="http://schemas.microsoft.com/office/drawing/2014/main" id="{21B6594A-719D-BAD7-9C3F-405875080F4C}"/>
                    </a:ext>
                  </a:extLst>
                </p:cNvPr>
                <p:cNvSpPr/>
                <p:nvPr/>
              </p:nvSpPr>
              <p:spPr>
                <a:xfrm>
                  <a:off x="1394421" y="3802850"/>
                  <a:ext cx="2071036" cy="2071036"/>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00B050"/>
                    </a:gs>
                    <a:gs pos="74000">
                      <a:schemeClr val="accent6">
                        <a:lumMod val="75000"/>
                        <a:alpha val="80000"/>
                      </a:schemeClr>
                    </a:gs>
                    <a:gs pos="100000">
                      <a:schemeClr val="accent6">
                        <a:lumMod val="75000"/>
                        <a:alpha val="81000"/>
                      </a:schemeClr>
                    </a:gs>
                  </a:gsLst>
                  <a:path path="circle">
                    <a:fillToRect t="100000" r="100000"/>
                  </a:path>
                  <a:tileRect l="-100000" b="-100000"/>
                </a:gradFill>
                <a:ln>
                  <a:gradFill>
                    <a:gsLst>
                      <a:gs pos="0">
                        <a:srgbClr val="00B050"/>
                      </a:gs>
                      <a:gs pos="100000">
                        <a:schemeClr val="bg1">
                          <a:alpha val="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39" name="Group 38">
                  <a:extLst>
                    <a:ext uri="{FF2B5EF4-FFF2-40B4-BE49-F238E27FC236}">
                      <a16:creationId xmlns:a16="http://schemas.microsoft.com/office/drawing/2014/main" id="{8E6DC204-1A97-3A7B-0523-448370F79C2B}"/>
                    </a:ext>
                  </a:extLst>
                </p:cNvPr>
                <p:cNvGrpSpPr/>
                <p:nvPr/>
              </p:nvGrpSpPr>
              <p:grpSpPr>
                <a:xfrm>
                  <a:off x="2018641" y="680180"/>
                  <a:ext cx="731092" cy="731092"/>
                  <a:chOff x="1243496" y="662702"/>
                  <a:chExt cx="731092" cy="731092"/>
                </a:xfrm>
                <a:effectLst/>
              </p:grpSpPr>
              <p:sp>
                <p:nvSpPr>
                  <p:cNvPr id="37" name="Oval 36">
                    <a:extLst>
                      <a:ext uri="{FF2B5EF4-FFF2-40B4-BE49-F238E27FC236}">
                        <a16:creationId xmlns:a16="http://schemas.microsoft.com/office/drawing/2014/main" id="{A6F1CD26-55C3-F0CA-2721-987CD04F2B4A}"/>
                      </a:ext>
                    </a:extLst>
                  </p:cNvPr>
                  <p:cNvSpPr/>
                  <p:nvPr/>
                </p:nvSpPr>
                <p:spPr>
                  <a:xfrm>
                    <a:off x="1243496" y="662702"/>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BCD4262-A849-8120-0806-4D0AD1BB7ED4}"/>
                      </a:ext>
                    </a:extLst>
                  </p:cNvPr>
                  <p:cNvSpPr/>
                  <p:nvPr/>
                </p:nvSpPr>
                <p:spPr>
                  <a:xfrm>
                    <a:off x="1376825" y="796031"/>
                    <a:ext cx="464435" cy="464434"/>
                  </a:xfrm>
                  <a:prstGeom prst="ellipse">
                    <a:avLst/>
                  </a:prstGeom>
                  <a:gradFill flip="none" rotWithShape="1">
                    <a:gsLst>
                      <a:gs pos="0">
                        <a:srgbClr val="00B050"/>
                      </a:gs>
                      <a:gs pos="74000">
                        <a:schemeClr val="accent6">
                          <a:lumMod val="75000"/>
                          <a:alpha val="80000"/>
                        </a:schemeClr>
                      </a:gs>
                      <a:gs pos="100000">
                        <a:schemeClr val="accent6">
                          <a:lumMod val="75000"/>
                          <a:alpha val="81000"/>
                        </a:schemeClr>
                      </a:gs>
                    </a:gsLst>
                    <a:path path="circle">
                      <a:fillToRect t="100000" r="100000"/>
                    </a:path>
                    <a:tileRect l="-100000" b="-100000"/>
                  </a:gradFill>
                  <a:ln>
                    <a:gradFill>
                      <a:gsLst>
                        <a:gs pos="0">
                          <a:srgbClr val="00B050"/>
                        </a:gs>
                        <a:gs pos="100000">
                          <a:schemeClr val="bg1">
                            <a:alpha val="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71" name="Straight Connector 70">
                  <a:extLst>
                    <a:ext uri="{FF2B5EF4-FFF2-40B4-BE49-F238E27FC236}">
                      <a16:creationId xmlns:a16="http://schemas.microsoft.com/office/drawing/2014/main" id="{3405B26C-B3D3-3A8C-53AD-3FC9054D43E9}"/>
                    </a:ext>
                  </a:extLst>
                </p:cNvPr>
                <p:cNvCxnSpPr/>
                <p:nvPr/>
              </p:nvCxnSpPr>
              <p:spPr>
                <a:xfrm flipV="1">
                  <a:off x="2342881" y="3729822"/>
                  <a:ext cx="174117" cy="5462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B1A0D2BB-C4EE-0F68-DCA0-DBB0F6766D6D}"/>
                </a:ext>
              </a:extLst>
            </p:cNvPr>
            <p:cNvSpPr txBox="1"/>
            <p:nvPr/>
          </p:nvSpPr>
          <p:spPr>
            <a:xfrm>
              <a:off x="1400613" y="4805948"/>
              <a:ext cx="1479527" cy="523220"/>
            </a:xfrm>
            <a:prstGeom prst="rect">
              <a:avLst/>
            </a:prstGeom>
            <a:noFill/>
          </p:spPr>
          <p:txBody>
            <a:bodyPr wrap="square" rtlCol="0">
              <a:spAutoFit/>
            </a:bodyPr>
            <a:lstStyle/>
            <a:p>
              <a:r>
                <a:rPr lang="en-US" sz="2800" b="1" dirty="0"/>
                <a:t>PYTHON</a:t>
              </a:r>
              <a:endParaRPr lang="en-IN" sz="2800" b="1" dirty="0"/>
            </a:p>
          </p:txBody>
        </p:sp>
      </p:grpSp>
      <p:grpSp>
        <p:nvGrpSpPr>
          <p:cNvPr id="13" name="Group 12">
            <a:extLst>
              <a:ext uri="{FF2B5EF4-FFF2-40B4-BE49-F238E27FC236}">
                <a16:creationId xmlns:a16="http://schemas.microsoft.com/office/drawing/2014/main" id="{8674BFD8-3850-379A-5FAB-874B7951A884}"/>
              </a:ext>
            </a:extLst>
          </p:cNvPr>
          <p:cNvGrpSpPr/>
          <p:nvPr/>
        </p:nvGrpSpPr>
        <p:grpSpPr>
          <a:xfrm>
            <a:off x="2958247" y="633733"/>
            <a:ext cx="2088627" cy="4521673"/>
            <a:chOff x="2958247" y="633733"/>
            <a:chExt cx="2088627" cy="4521673"/>
          </a:xfrm>
        </p:grpSpPr>
        <p:grpSp>
          <p:nvGrpSpPr>
            <p:cNvPr id="99" name="Group 98">
              <a:extLst>
                <a:ext uri="{FF2B5EF4-FFF2-40B4-BE49-F238E27FC236}">
                  <a16:creationId xmlns:a16="http://schemas.microsoft.com/office/drawing/2014/main" id="{27AC6554-4AEC-9424-2A70-6818735DFC4D}"/>
                </a:ext>
              </a:extLst>
            </p:cNvPr>
            <p:cNvGrpSpPr/>
            <p:nvPr/>
          </p:nvGrpSpPr>
          <p:grpSpPr>
            <a:xfrm>
              <a:off x="2958247" y="633733"/>
              <a:ext cx="2088627" cy="4521673"/>
              <a:chOff x="3129965" y="677579"/>
              <a:chExt cx="2088627" cy="4521673"/>
            </a:xfrm>
          </p:grpSpPr>
          <p:sp>
            <p:nvSpPr>
              <p:cNvPr id="11" name="Freeform: Shape 10">
                <a:extLst>
                  <a:ext uri="{FF2B5EF4-FFF2-40B4-BE49-F238E27FC236}">
                    <a16:creationId xmlns:a16="http://schemas.microsoft.com/office/drawing/2014/main" id="{3406D6D5-0997-9D77-CEF7-FFEDDB68DAA6}"/>
                  </a:ext>
                </a:extLst>
              </p:cNvPr>
              <p:cNvSpPr/>
              <p:nvPr/>
            </p:nvSpPr>
            <p:spPr>
              <a:xfrm>
                <a:off x="3129965" y="3110625"/>
                <a:ext cx="2088627" cy="208862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chemeClr val="accent1">
                      <a:lumMod val="60000"/>
                      <a:lumOff val="40000"/>
                      <a:alpha val="54000"/>
                    </a:schemeClr>
                  </a:gs>
                  <a:gs pos="74000">
                    <a:schemeClr val="accent5">
                      <a:lumMod val="75000"/>
                      <a:alpha val="68000"/>
                    </a:schemeClr>
                  </a:gs>
                  <a:gs pos="100000">
                    <a:schemeClr val="accent6">
                      <a:lumMod val="75000"/>
                      <a:alpha val="52000"/>
                    </a:schemeClr>
                  </a:gs>
                </a:gsLst>
                <a:path path="circle">
                  <a:fillToRect t="100000" r="100000"/>
                </a:path>
                <a:tileRect l="-100000" b="-100000"/>
              </a:gradFill>
              <a:ln>
                <a:gradFill>
                  <a:gsLst>
                    <a:gs pos="0">
                      <a:schemeClr val="accent1">
                        <a:lumMod val="60000"/>
                        <a:lumOff val="40000"/>
                      </a:schemeClr>
                    </a:gs>
                    <a:gs pos="100000">
                      <a:schemeClr val="accent1">
                        <a:lumMod val="60000"/>
                        <a:lumOff val="40000"/>
                      </a:schemeClr>
                    </a:gs>
                  </a:gsLst>
                  <a:lin ang="5400000" scaled="1"/>
                </a:gradFill>
              </a:ln>
              <a:effectLst>
                <a:reflection blurRad="6350" stA="51000" endPos="77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2" name="Group 51">
                <a:extLst>
                  <a:ext uri="{FF2B5EF4-FFF2-40B4-BE49-F238E27FC236}">
                    <a16:creationId xmlns:a16="http://schemas.microsoft.com/office/drawing/2014/main" id="{16A0A8E9-6897-48EF-4E36-4AC64807E319}"/>
                  </a:ext>
                </a:extLst>
              </p:cNvPr>
              <p:cNvGrpSpPr/>
              <p:nvPr/>
            </p:nvGrpSpPr>
            <p:grpSpPr>
              <a:xfrm>
                <a:off x="3809116" y="677579"/>
                <a:ext cx="731092" cy="731092"/>
                <a:chOff x="3644970" y="677579"/>
                <a:chExt cx="731092" cy="731092"/>
              </a:xfrm>
              <a:effectLst/>
            </p:grpSpPr>
            <p:sp>
              <p:nvSpPr>
                <p:cNvPr id="41" name="Oval 40">
                  <a:extLst>
                    <a:ext uri="{FF2B5EF4-FFF2-40B4-BE49-F238E27FC236}">
                      <a16:creationId xmlns:a16="http://schemas.microsoft.com/office/drawing/2014/main" id="{A280AFCF-B9C2-4623-A441-6D2983151017}"/>
                    </a:ext>
                  </a:extLst>
                </p:cNvPr>
                <p:cNvSpPr/>
                <p:nvPr/>
              </p:nvSpPr>
              <p:spPr>
                <a:xfrm>
                  <a:off x="3644970" y="677579"/>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E0F76A8A-BA4D-FF50-BD36-A2347F7659AB}"/>
                    </a:ext>
                  </a:extLst>
                </p:cNvPr>
                <p:cNvSpPr/>
                <p:nvPr/>
              </p:nvSpPr>
              <p:spPr>
                <a:xfrm>
                  <a:off x="3778299" y="810908"/>
                  <a:ext cx="464435" cy="464434"/>
                </a:xfrm>
                <a:prstGeom prst="ellipse">
                  <a:avLst/>
                </a:prstGeom>
                <a:gradFill flip="none" rotWithShape="1">
                  <a:gsLst>
                    <a:gs pos="0">
                      <a:schemeClr val="accent1">
                        <a:lumMod val="60000"/>
                        <a:lumOff val="40000"/>
                        <a:alpha val="54000"/>
                      </a:schemeClr>
                    </a:gs>
                    <a:gs pos="74000">
                      <a:schemeClr val="accent5">
                        <a:lumMod val="75000"/>
                        <a:alpha val="68000"/>
                      </a:schemeClr>
                    </a:gs>
                    <a:gs pos="100000">
                      <a:schemeClr val="accent6">
                        <a:lumMod val="75000"/>
                        <a:alpha val="52000"/>
                      </a:schemeClr>
                    </a:gs>
                  </a:gsLst>
                  <a:path path="circle">
                    <a:fillToRect t="100000" r="100000"/>
                  </a:path>
                  <a:tileRect l="-100000" b="-100000"/>
                </a:gradFill>
                <a:ln>
                  <a:gradFill>
                    <a:gsLst>
                      <a:gs pos="0">
                        <a:schemeClr val="accent1">
                          <a:lumMod val="60000"/>
                          <a:lumOff val="40000"/>
                        </a:schemeClr>
                      </a:gs>
                      <a:gs pos="100000">
                        <a:schemeClr val="accent1">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72" name="Straight Connector 71">
                <a:extLst>
                  <a:ext uri="{FF2B5EF4-FFF2-40B4-BE49-F238E27FC236}">
                    <a16:creationId xmlns:a16="http://schemas.microsoft.com/office/drawing/2014/main" id="{31AC1FB6-CEEF-E8D6-E13C-3D98F7AA3063}"/>
                  </a:ext>
                </a:extLst>
              </p:cNvPr>
              <p:cNvCxnSpPr>
                <a:cxnSpLocks/>
                <a:stCxn id="41" idx="4"/>
                <a:endCxn id="11" idx="5"/>
              </p:cNvCxnSpPr>
              <p:nvPr/>
            </p:nvCxnSpPr>
            <p:spPr>
              <a:xfrm flipH="1">
                <a:off x="4174279" y="1408671"/>
                <a:ext cx="383" cy="170195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539E623-2B1A-6A9C-B600-9A104469A5DC}"/>
                  </a:ext>
                </a:extLst>
              </p:cNvPr>
              <p:cNvCxnSpPr>
                <a:cxnSpLocks/>
              </p:cNvCxnSpPr>
              <p:nvPr/>
            </p:nvCxnSpPr>
            <p:spPr>
              <a:xfrm flipV="1">
                <a:off x="4096293" y="2983127"/>
                <a:ext cx="174117" cy="5462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D69F192-9837-EA8A-32A4-F5CC4FD6450E}"/>
                </a:ext>
              </a:extLst>
            </p:cNvPr>
            <p:cNvSpPr txBox="1"/>
            <p:nvPr/>
          </p:nvSpPr>
          <p:spPr>
            <a:xfrm>
              <a:off x="3199038" y="3887764"/>
              <a:ext cx="1585774" cy="923330"/>
            </a:xfrm>
            <a:prstGeom prst="rect">
              <a:avLst/>
            </a:prstGeom>
            <a:noFill/>
          </p:spPr>
          <p:txBody>
            <a:bodyPr wrap="square" rtlCol="0">
              <a:spAutoFit/>
            </a:bodyPr>
            <a:lstStyle/>
            <a:p>
              <a:r>
                <a:rPr lang="en-US" b="1" dirty="0"/>
                <a:t>TENSOR FLOW</a:t>
              </a:r>
            </a:p>
            <a:p>
              <a:r>
                <a:rPr lang="en-US" b="1" dirty="0"/>
                <a:t>          (OR)</a:t>
              </a:r>
            </a:p>
            <a:p>
              <a:r>
                <a:rPr lang="en-US" b="1" dirty="0"/>
                <a:t>     PYTORCH</a:t>
              </a:r>
              <a:endParaRPr lang="en-IN" b="1" dirty="0"/>
            </a:p>
          </p:txBody>
        </p:sp>
      </p:grpSp>
      <p:grpSp>
        <p:nvGrpSpPr>
          <p:cNvPr id="14" name="Group 13">
            <a:extLst>
              <a:ext uri="{FF2B5EF4-FFF2-40B4-BE49-F238E27FC236}">
                <a16:creationId xmlns:a16="http://schemas.microsoft.com/office/drawing/2014/main" id="{2B170566-5A9C-7A78-D4E8-F54C2DF74956}"/>
              </a:ext>
            </a:extLst>
          </p:cNvPr>
          <p:cNvGrpSpPr/>
          <p:nvPr/>
        </p:nvGrpSpPr>
        <p:grpSpPr>
          <a:xfrm>
            <a:off x="4784812" y="646699"/>
            <a:ext cx="2071035" cy="5170555"/>
            <a:chOff x="4784812" y="646699"/>
            <a:chExt cx="2071035" cy="5170555"/>
          </a:xfrm>
        </p:grpSpPr>
        <p:grpSp>
          <p:nvGrpSpPr>
            <p:cNvPr id="100" name="Group 99">
              <a:extLst>
                <a:ext uri="{FF2B5EF4-FFF2-40B4-BE49-F238E27FC236}">
                  <a16:creationId xmlns:a16="http://schemas.microsoft.com/office/drawing/2014/main" id="{43AF1253-2292-0E0C-6CEE-7C3C5696CD3D}"/>
                </a:ext>
              </a:extLst>
            </p:cNvPr>
            <p:cNvGrpSpPr/>
            <p:nvPr/>
          </p:nvGrpSpPr>
          <p:grpSpPr>
            <a:xfrm>
              <a:off x="4784812" y="646699"/>
              <a:ext cx="2071035" cy="5170555"/>
              <a:chOff x="4803337" y="734393"/>
              <a:chExt cx="2071035" cy="5170555"/>
            </a:xfrm>
          </p:grpSpPr>
          <p:sp>
            <p:nvSpPr>
              <p:cNvPr id="34" name="Freeform: Shape 33">
                <a:extLst>
                  <a:ext uri="{FF2B5EF4-FFF2-40B4-BE49-F238E27FC236}">
                    <a16:creationId xmlns:a16="http://schemas.microsoft.com/office/drawing/2014/main" id="{D67812EC-67F7-B94B-F63F-26BF64EA0520}"/>
                  </a:ext>
                </a:extLst>
              </p:cNvPr>
              <p:cNvSpPr/>
              <p:nvPr/>
            </p:nvSpPr>
            <p:spPr>
              <a:xfrm>
                <a:off x="4803337" y="3833913"/>
                <a:ext cx="2071035" cy="2071035"/>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FFC000">
                      <a:alpha val="59000"/>
                    </a:srgbClr>
                  </a:gs>
                  <a:gs pos="50000">
                    <a:schemeClr val="accent4">
                      <a:lumMod val="40000"/>
                      <a:lumOff val="60000"/>
                      <a:alpha val="71000"/>
                    </a:schemeClr>
                  </a:gs>
                  <a:gs pos="100000">
                    <a:srgbClr val="FFFF00">
                      <a:alpha val="66000"/>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53" name="Group 52">
                <a:extLst>
                  <a:ext uri="{FF2B5EF4-FFF2-40B4-BE49-F238E27FC236}">
                    <a16:creationId xmlns:a16="http://schemas.microsoft.com/office/drawing/2014/main" id="{18A7436E-01C6-BB41-C397-CA8F763B668A}"/>
                  </a:ext>
                </a:extLst>
              </p:cNvPr>
              <p:cNvGrpSpPr/>
              <p:nvPr/>
            </p:nvGrpSpPr>
            <p:grpSpPr>
              <a:xfrm>
                <a:off x="5418459" y="734393"/>
                <a:ext cx="731092" cy="731092"/>
                <a:chOff x="5660211" y="692458"/>
                <a:chExt cx="731092" cy="731092"/>
              </a:xfrm>
              <a:effectLst/>
            </p:grpSpPr>
            <p:sp>
              <p:nvSpPr>
                <p:cNvPr id="44" name="Oval 43">
                  <a:extLst>
                    <a:ext uri="{FF2B5EF4-FFF2-40B4-BE49-F238E27FC236}">
                      <a16:creationId xmlns:a16="http://schemas.microsoft.com/office/drawing/2014/main" id="{2BFED3C6-3211-417D-57D4-AF0F0C22385C}"/>
                    </a:ext>
                  </a:extLst>
                </p:cNvPr>
                <p:cNvSpPr/>
                <p:nvPr/>
              </p:nvSpPr>
              <p:spPr>
                <a:xfrm>
                  <a:off x="5660211" y="692458"/>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D4E5737A-0773-0F12-DE64-FAEEB5967547}"/>
                    </a:ext>
                  </a:extLst>
                </p:cNvPr>
                <p:cNvSpPr/>
                <p:nvPr/>
              </p:nvSpPr>
              <p:spPr>
                <a:xfrm>
                  <a:off x="5793540" y="825787"/>
                  <a:ext cx="464435" cy="464434"/>
                </a:xfrm>
                <a:prstGeom prst="ellipse">
                  <a:avLst/>
                </a:prstGeom>
                <a:gradFill flip="none" rotWithShape="1">
                  <a:gsLst>
                    <a:gs pos="0">
                      <a:srgbClr val="FFC000">
                        <a:alpha val="59000"/>
                      </a:srgbClr>
                    </a:gs>
                    <a:gs pos="50000">
                      <a:schemeClr val="accent4">
                        <a:lumMod val="40000"/>
                        <a:lumOff val="60000"/>
                        <a:alpha val="71000"/>
                      </a:schemeClr>
                    </a:gs>
                    <a:gs pos="100000">
                      <a:srgbClr val="FFFF00">
                        <a:alpha val="66000"/>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89" name="Straight Connector 88">
                <a:extLst>
                  <a:ext uri="{FF2B5EF4-FFF2-40B4-BE49-F238E27FC236}">
                    <a16:creationId xmlns:a16="http://schemas.microsoft.com/office/drawing/2014/main" id="{6F6CEF26-6D88-D746-55CD-469FB6FB728B}"/>
                  </a:ext>
                </a:extLst>
              </p:cNvPr>
              <p:cNvCxnSpPr>
                <a:cxnSpLocks/>
                <a:stCxn id="44" idx="4"/>
                <a:endCxn id="34" idx="5"/>
              </p:cNvCxnSpPr>
              <p:nvPr/>
            </p:nvCxnSpPr>
            <p:spPr>
              <a:xfrm>
                <a:off x="5784005" y="1465485"/>
                <a:ext cx="54850" cy="2368428"/>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6BC8EF9-65DB-D440-890E-BCF5D062F6DF}"/>
                </a:ext>
              </a:extLst>
            </p:cNvPr>
            <p:cNvSpPr txBox="1"/>
            <p:nvPr/>
          </p:nvSpPr>
          <p:spPr>
            <a:xfrm>
              <a:off x="5101261" y="4682167"/>
              <a:ext cx="1532712" cy="461665"/>
            </a:xfrm>
            <a:prstGeom prst="rect">
              <a:avLst/>
            </a:prstGeom>
            <a:noFill/>
          </p:spPr>
          <p:txBody>
            <a:bodyPr wrap="square" rtlCol="0">
              <a:spAutoFit/>
            </a:bodyPr>
            <a:lstStyle/>
            <a:p>
              <a:r>
                <a:rPr lang="en-US" sz="2400" b="1" dirty="0"/>
                <a:t>LIBRARIES</a:t>
              </a:r>
              <a:endParaRPr lang="en-IN" sz="2400" b="1" dirty="0"/>
            </a:p>
          </p:txBody>
        </p:sp>
      </p:grpSp>
      <p:grpSp>
        <p:nvGrpSpPr>
          <p:cNvPr id="15" name="Group 14">
            <a:extLst>
              <a:ext uri="{FF2B5EF4-FFF2-40B4-BE49-F238E27FC236}">
                <a16:creationId xmlns:a16="http://schemas.microsoft.com/office/drawing/2014/main" id="{42DAB4F7-E4FC-8C37-5B71-9B7F6648E4AA}"/>
              </a:ext>
            </a:extLst>
          </p:cNvPr>
          <p:cNvGrpSpPr/>
          <p:nvPr/>
        </p:nvGrpSpPr>
        <p:grpSpPr>
          <a:xfrm>
            <a:off x="6824663" y="620767"/>
            <a:ext cx="2200277" cy="4708401"/>
            <a:chOff x="6824663" y="620767"/>
            <a:chExt cx="2200277" cy="4708401"/>
          </a:xfrm>
        </p:grpSpPr>
        <p:grpSp>
          <p:nvGrpSpPr>
            <p:cNvPr id="102" name="Group 101">
              <a:extLst>
                <a:ext uri="{FF2B5EF4-FFF2-40B4-BE49-F238E27FC236}">
                  <a16:creationId xmlns:a16="http://schemas.microsoft.com/office/drawing/2014/main" id="{F22581C3-6A1E-ABD8-7490-8A0C67E92E91}"/>
                </a:ext>
              </a:extLst>
            </p:cNvPr>
            <p:cNvGrpSpPr/>
            <p:nvPr/>
          </p:nvGrpSpPr>
          <p:grpSpPr>
            <a:xfrm>
              <a:off x="6824663" y="620767"/>
              <a:ext cx="2200277" cy="4708401"/>
              <a:chOff x="6824663" y="620767"/>
              <a:chExt cx="2200277" cy="4708401"/>
            </a:xfrm>
          </p:grpSpPr>
          <p:sp>
            <p:nvSpPr>
              <p:cNvPr id="36" name="Freeform: Shape 35">
                <a:extLst>
                  <a:ext uri="{FF2B5EF4-FFF2-40B4-BE49-F238E27FC236}">
                    <a16:creationId xmlns:a16="http://schemas.microsoft.com/office/drawing/2014/main" id="{4F3763BF-5105-A896-6074-8BF6388221DF}"/>
                  </a:ext>
                </a:extLst>
              </p:cNvPr>
              <p:cNvSpPr/>
              <p:nvPr/>
            </p:nvSpPr>
            <p:spPr>
              <a:xfrm>
                <a:off x="6824663" y="3128891"/>
                <a:ext cx="2200277" cy="220027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CC0099"/>
                  </a:gs>
                  <a:gs pos="50000">
                    <a:srgbClr val="DAB9DF">
                      <a:alpha val="70980"/>
                    </a:srgbClr>
                  </a:gs>
                  <a:gs pos="100000">
                    <a:srgbClr val="CC0099">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4" name="Group 53">
                <a:extLst>
                  <a:ext uri="{FF2B5EF4-FFF2-40B4-BE49-F238E27FC236}">
                    <a16:creationId xmlns:a16="http://schemas.microsoft.com/office/drawing/2014/main" id="{E2664AA7-28F3-AE3C-CC71-B47E1177CCE9}"/>
                  </a:ext>
                </a:extLst>
              </p:cNvPr>
              <p:cNvGrpSpPr/>
              <p:nvPr/>
            </p:nvGrpSpPr>
            <p:grpSpPr>
              <a:xfrm>
                <a:off x="7631198" y="620767"/>
                <a:ext cx="731092" cy="731092"/>
                <a:chOff x="7631198" y="620767"/>
                <a:chExt cx="731092" cy="731092"/>
              </a:xfrm>
              <a:effectLst/>
            </p:grpSpPr>
            <p:sp>
              <p:nvSpPr>
                <p:cNvPr id="47" name="Oval 46">
                  <a:extLst>
                    <a:ext uri="{FF2B5EF4-FFF2-40B4-BE49-F238E27FC236}">
                      <a16:creationId xmlns:a16="http://schemas.microsoft.com/office/drawing/2014/main" id="{E3009B08-1AD7-07D3-726A-61E849DF3809}"/>
                    </a:ext>
                  </a:extLst>
                </p:cNvPr>
                <p:cNvSpPr/>
                <p:nvPr/>
              </p:nvSpPr>
              <p:spPr>
                <a:xfrm>
                  <a:off x="7631198" y="620767"/>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1028460F-CFC0-D1FF-0748-B298DDDFEDB8}"/>
                    </a:ext>
                  </a:extLst>
                </p:cNvPr>
                <p:cNvSpPr/>
                <p:nvPr/>
              </p:nvSpPr>
              <p:spPr>
                <a:xfrm>
                  <a:off x="7765729" y="754096"/>
                  <a:ext cx="464435" cy="464434"/>
                </a:xfrm>
                <a:prstGeom prst="ellipse">
                  <a:avLst/>
                </a:prstGeom>
                <a:gradFill flip="none" rotWithShape="1">
                  <a:gsLst>
                    <a:gs pos="0">
                      <a:srgbClr val="CC0099"/>
                    </a:gs>
                    <a:gs pos="50000">
                      <a:srgbClr val="DAB9DF">
                        <a:alpha val="70980"/>
                      </a:srgbClr>
                    </a:gs>
                    <a:gs pos="100000">
                      <a:srgbClr val="CC0099">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90" name="Straight Connector 89">
                <a:extLst>
                  <a:ext uri="{FF2B5EF4-FFF2-40B4-BE49-F238E27FC236}">
                    <a16:creationId xmlns:a16="http://schemas.microsoft.com/office/drawing/2014/main" id="{C6207AE1-1707-B1B5-F05B-062E097E3335}"/>
                  </a:ext>
                </a:extLst>
              </p:cNvPr>
              <p:cNvCxnSpPr>
                <a:cxnSpLocks/>
              </p:cNvCxnSpPr>
              <p:nvPr/>
            </p:nvCxnSpPr>
            <p:spPr>
              <a:xfrm>
                <a:off x="7986438" y="1359297"/>
                <a:ext cx="20601" cy="177604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5E721D2-3EC2-46B6-E413-4570E9408F5D}"/>
                </a:ext>
              </a:extLst>
            </p:cNvPr>
            <p:cNvSpPr txBox="1"/>
            <p:nvPr/>
          </p:nvSpPr>
          <p:spPr>
            <a:xfrm>
              <a:off x="7543732" y="4048128"/>
              <a:ext cx="1413321" cy="584775"/>
            </a:xfrm>
            <a:prstGeom prst="rect">
              <a:avLst/>
            </a:prstGeom>
            <a:noFill/>
          </p:spPr>
          <p:txBody>
            <a:bodyPr wrap="square" rtlCol="0">
              <a:spAutoFit/>
            </a:bodyPr>
            <a:lstStyle/>
            <a:p>
              <a:r>
                <a:rPr lang="en-US" sz="3200" b="1" dirty="0"/>
                <a:t>IDE</a:t>
              </a:r>
              <a:endParaRPr lang="en-IN" sz="3200" b="1" dirty="0"/>
            </a:p>
          </p:txBody>
        </p:sp>
      </p:grpSp>
      <p:grpSp>
        <p:nvGrpSpPr>
          <p:cNvPr id="16" name="Group 15">
            <a:extLst>
              <a:ext uri="{FF2B5EF4-FFF2-40B4-BE49-F238E27FC236}">
                <a16:creationId xmlns:a16="http://schemas.microsoft.com/office/drawing/2014/main" id="{9320C075-BC93-445C-78A3-306DE14D0FE7}"/>
              </a:ext>
            </a:extLst>
          </p:cNvPr>
          <p:cNvGrpSpPr/>
          <p:nvPr/>
        </p:nvGrpSpPr>
        <p:grpSpPr>
          <a:xfrm>
            <a:off x="8742906" y="662702"/>
            <a:ext cx="2088627" cy="5313688"/>
            <a:chOff x="8742906" y="662702"/>
            <a:chExt cx="2088627" cy="5313688"/>
          </a:xfrm>
        </p:grpSpPr>
        <p:grpSp>
          <p:nvGrpSpPr>
            <p:cNvPr id="108" name="Group 107">
              <a:extLst>
                <a:ext uri="{FF2B5EF4-FFF2-40B4-BE49-F238E27FC236}">
                  <a16:creationId xmlns:a16="http://schemas.microsoft.com/office/drawing/2014/main" id="{0AF285AA-437A-5F88-5C1B-0835BABC4D3B}"/>
                </a:ext>
              </a:extLst>
            </p:cNvPr>
            <p:cNvGrpSpPr/>
            <p:nvPr/>
          </p:nvGrpSpPr>
          <p:grpSpPr>
            <a:xfrm>
              <a:off x="8742906" y="662702"/>
              <a:ext cx="2088627" cy="5313688"/>
              <a:chOff x="8742906" y="662702"/>
              <a:chExt cx="2088627" cy="5313688"/>
            </a:xfrm>
          </p:grpSpPr>
          <p:sp>
            <p:nvSpPr>
              <p:cNvPr id="35" name="Freeform: Shape 34">
                <a:extLst>
                  <a:ext uri="{FF2B5EF4-FFF2-40B4-BE49-F238E27FC236}">
                    <a16:creationId xmlns:a16="http://schemas.microsoft.com/office/drawing/2014/main" id="{C21DC9BE-FDD5-FC0C-0F15-6EEADAD08056}"/>
                  </a:ext>
                </a:extLst>
              </p:cNvPr>
              <p:cNvSpPr/>
              <p:nvPr/>
            </p:nvSpPr>
            <p:spPr>
              <a:xfrm>
                <a:off x="8742906" y="3887763"/>
                <a:ext cx="2088627" cy="2088627"/>
              </a:xfrm>
              <a:custGeom>
                <a:avLst/>
                <a:gdLst>
                  <a:gd name="connsiteX0" fmla="*/ 857250 w 1714500"/>
                  <a:gd name="connsiteY0" fmla="*/ 86869 h 1714500"/>
                  <a:gd name="connsiteX1" fmla="*/ 729193 w 1714500"/>
                  <a:gd name="connsiteY1" fmla="*/ 214926 h 1714500"/>
                  <a:gd name="connsiteX2" fmla="*/ 857250 w 1714500"/>
                  <a:gd name="connsiteY2" fmla="*/ 342983 h 1714500"/>
                  <a:gd name="connsiteX3" fmla="*/ 985307 w 1714500"/>
                  <a:gd name="connsiteY3" fmla="*/ 214926 h 1714500"/>
                  <a:gd name="connsiteX4" fmla="*/ 857250 w 1714500"/>
                  <a:gd name="connsiteY4" fmla="*/ 86869 h 1714500"/>
                  <a:gd name="connsiteX5" fmla="*/ 857250 w 1714500"/>
                  <a:gd name="connsiteY5" fmla="*/ 0 h 1714500"/>
                  <a:gd name="connsiteX6" fmla="*/ 1714500 w 1714500"/>
                  <a:gd name="connsiteY6" fmla="*/ 857250 h 1714500"/>
                  <a:gd name="connsiteX7" fmla="*/ 857250 w 1714500"/>
                  <a:gd name="connsiteY7" fmla="*/ 1714500 h 1714500"/>
                  <a:gd name="connsiteX8" fmla="*/ 0 w 1714500"/>
                  <a:gd name="connsiteY8" fmla="*/ 857250 h 1714500"/>
                  <a:gd name="connsiteX9" fmla="*/ 857250 w 1714500"/>
                  <a:gd name="connsiteY9"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0" h="1714500">
                    <a:moveTo>
                      <a:pt x="857250" y="86869"/>
                    </a:moveTo>
                    <a:cubicBezTo>
                      <a:pt x="786526" y="86869"/>
                      <a:pt x="729193" y="144202"/>
                      <a:pt x="729193" y="214926"/>
                    </a:cubicBezTo>
                    <a:cubicBezTo>
                      <a:pt x="729193" y="285650"/>
                      <a:pt x="786526" y="342983"/>
                      <a:pt x="857250" y="342983"/>
                    </a:cubicBezTo>
                    <a:cubicBezTo>
                      <a:pt x="927974" y="342983"/>
                      <a:pt x="985307" y="285650"/>
                      <a:pt x="985307" y="214926"/>
                    </a:cubicBezTo>
                    <a:cubicBezTo>
                      <a:pt x="985307" y="144202"/>
                      <a:pt x="927974" y="86869"/>
                      <a:pt x="857250" y="86869"/>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gradFill flip="none" rotWithShape="1">
                <a:gsLst>
                  <a:gs pos="0">
                    <a:srgbClr val="6E8C92">
                      <a:alpha val="58824"/>
                    </a:srgbClr>
                  </a:gs>
                  <a:gs pos="50000">
                    <a:schemeClr val="accent1">
                      <a:lumMod val="40000"/>
                      <a:lumOff val="60000"/>
                    </a:schemeClr>
                  </a:gs>
                  <a:gs pos="100000">
                    <a:srgbClr val="00FFFF">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55" name="Group 54">
                <a:extLst>
                  <a:ext uri="{FF2B5EF4-FFF2-40B4-BE49-F238E27FC236}">
                    <a16:creationId xmlns:a16="http://schemas.microsoft.com/office/drawing/2014/main" id="{C5226B67-8E03-7FF8-DBAD-50BF3FC794A9}"/>
                  </a:ext>
                </a:extLst>
              </p:cNvPr>
              <p:cNvGrpSpPr/>
              <p:nvPr/>
            </p:nvGrpSpPr>
            <p:grpSpPr>
              <a:xfrm>
                <a:off x="9421673" y="662702"/>
                <a:ext cx="731092" cy="731092"/>
                <a:chOff x="9421673" y="662702"/>
                <a:chExt cx="731092" cy="731092"/>
              </a:xfrm>
              <a:effectLst/>
            </p:grpSpPr>
            <p:sp>
              <p:nvSpPr>
                <p:cNvPr id="50" name="Oval 49">
                  <a:extLst>
                    <a:ext uri="{FF2B5EF4-FFF2-40B4-BE49-F238E27FC236}">
                      <a16:creationId xmlns:a16="http://schemas.microsoft.com/office/drawing/2014/main" id="{58A7417C-4976-4DBE-C227-83DAD0DCEB8B}"/>
                    </a:ext>
                  </a:extLst>
                </p:cNvPr>
                <p:cNvSpPr/>
                <p:nvPr/>
              </p:nvSpPr>
              <p:spPr>
                <a:xfrm>
                  <a:off x="9421673" y="662702"/>
                  <a:ext cx="731092" cy="73109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4E511A23-DC58-E667-1413-040994DEEC80}"/>
                    </a:ext>
                  </a:extLst>
                </p:cNvPr>
                <p:cNvSpPr/>
                <p:nvPr/>
              </p:nvSpPr>
              <p:spPr>
                <a:xfrm>
                  <a:off x="9555002" y="796031"/>
                  <a:ext cx="464435" cy="464434"/>
                </a:xfrm>
                <a:prstGeom prst="ellipse">
                  <a:avLst/>
                </a:prstGeom>
                <a:gradFill flip="none" rotWithShape="1">
                  <a:gsLst>
                    <a:gs pos="0">
                      <a:srgbClr val="6E8C92">
                        <a:alpha val="58824"/>
                      </a:srgbClr>
                    </a:gs>
                    <a:gs pos="50000">
                      <a:schemeClr val="accent1">
                        <a:lumMod val="40000"/>
                        <a:lumOff val="60000"/>
                      </a:schemeClr>
                    </a:gs>
                    <a:gs pos="100000">
                      <a:srgbClr val="00FFFF">
                        <a:alpha val="65882"/>
                      </a:srgbClr>
                    </a:gs>
                  </a:gsLst>
                  <a:path path="circle">
                    <a:fillToRect t="100000" r="100000"/>
                  </a:path>
                  <a:tileRect l="-100000" b="-100000"/>
                </a:gradFill>
                <a:ln>
                  <a:gradFill>
                    <a:gsLst>
                      <a:gs pos="0">
                        <a:srgbClr val="FFC000"/>
                      </a:gs>
                      <a:gs pos="100000">
                        <a:schemeClr val="accent4">
                          <a:lumMod val="60000"/>
                          <a:lumOff val="4000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91" name="Straight Connector 90">
                <a:extLst>
                  <a:ext uri="{FF2B5EF4-FFF2-40B4-BE49-F238E27FC236}">
                    <a16:creationId xmlns:a16="http://schemas.microsoft.com/office/drawing/2014/main" id="{7580D572-1646-31AC-F69F-0781E527EFDC}"/>
                  </a:ext>
                </a:extLst>
              </p:cNvPr>
              <p:cNvCxnSpPr>
                <a:cxnSpLocks/>
              </p:cNvCxnSpPr>
              <p:nvPr/>
            </p:nvCxnSpPr>
            <p:spPr>
              <a:xfrm>
                <a:off x="9773684" y="1387406"/>
                <a:ext cx="34129" cy="25003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FE97472C-9F88-63FA-C263-17305B96BF6F}"/>
                </a:ext>
              </a:extLst>
            </p:cNvPr>
            <p:cNvSpPr txBox="1"/>
            <p:nvPr/>
          </p:nvSpPr>
          <p:spPr>
            <a:xfrm>
              <a:off x="9248064" y="4547264"/>
              <a:ext cx="1542746" cy="923330"/>
            </a:xfrm>
            <a:prstGeom prst="rect">
              <a:avLst/>
            </a:prstGeom>
            <a:noFill/>
          </p:spPr>
          <p:txBody>
            <a:bodyPr wrap="square" rtlCol="0">
              <a:spAutoFit/>
            </a:bodyPr>
            <a:lstStyle/>
            <a:p>
              <a:r>
                <a:rPr lang="en-US" b="1" dirty="0"/>
                <a:t>VERSION </a:t>
              </a:r>
            </a:p>
            <a:p>
              <a:r>
                <a:rPr lang="en-US" b="1" dirty="0"/>
                <a:t>CONTROL SYSTEMS</a:t>
              </a:r>
              <a:endParaRPr lang="en-IN" b="1" dirty="0"/>
            </a:p>
          </p:txBody>
        </p:sp>
      </p:grpSp>
    </p:spTree>
    <p:extLst>
      <p:ext uri="{BB962C8B-B14F-4D97-AF65-F5344CB8AC3E}">
        <p14:creationId xmlns:p14="http://schemas.microsoft.com/office/powerpoint/2010/main" val="197310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000" fill="hold"/>
                                        <p:tgtEl>
                                          <p:spTgt spid="15"/>
                                        </p:tgtEl>
                                        <p:attrNameLst>
                                          <p:attrName>ppt_x</p:attrName>
                                        </p:attrNameLst>
                                      </p:cBhvr>
                                      <p:tavLst>
                                        <p:tav tm="0">
                                          <p:val>
                                            <p:strVal val="1+#ppt_w/2"/>
                                          </p:val>
                                        </p:tav>
                                        <p:tav tm="100000">
                                          <p:val>
                                            <p:strVal val="#ppt_x"/>
                                          </p:val>
                                        </p:tav>
                                      </p:tavLst>
                                    </p:anim>
                                    <p:anim calcmode="lin" valueType="num">
                                      <p:cBhvr additive="base">
                                        <p:cTn id="2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1+#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5CCEA-7B14-2C03-9E5A-21FC33C2C317}"/>
              </a:ext>
            </a:extLst>
          </p:cNvPr>
          <p:cNvSpPr>
            <a:spLocks noGrp="1"/>
          </p:cNvSpPr>
          <p:nvPr>
            <p:ph type="title"/>
          </p:nvPr>
        </p:nvSpPr>
        <p:spPr>
          <a:xfrm>
            <a:off x="838200" y="365126"/>
            <a:ext cx="10515600" cy="794372"/>
          </a:xfrm>
        </p:spPr>
        <p:txBody>
          <a:bodyPr/>
          <a:lstStyle/>
          <a:p>
            <a:r>
              <a:rPr lang="en-US" u="sng" dirty="0">
                <a:latin typeface="Times New Roman" panose="02020603050405020304" pitchFamily="18" charset="0"/>
                <a:cs typeface="Times New Roman" panose="02020603050405020304" pitchFamily="18" charset="0"/>
              </a:rPr>
              <a:t>User interface module:-</a:t>
            </a:r>
            <a:endParaRPr lang="en-IN" u="sng" dirty="0"/>
          </a:p>
        </p:txBody>
      </p:sp>
      <p:pic>
        <p:nvPicPr>
          <p:cNvPr id="7" name="Picture 6">
            <a:extLst>
              <a:ext uri="{FF2B5EF4-FFF2-40B4-BE49-F238E27FC236}">
                <a16:creationId xmlns:a16="http://schemas.microsoft.com/office/drawing/2014/main" id="{9B870D59-135D-CB92-A500-6A7C1A5AC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8028"/>
            <a:ext cx="10130400" cy="5434537"/>
          </a:xfrm>
          <a:prstGeom prst="rect">
            <a:avLst/>
          </a:prstGeom>
        </p:spPr>
      </p:pic>
    </p:spTree>
    <p:extLst>
      <p:ext uri="{BB962C8B-B14F-4D97-AF65-F5344CB8AC3E}">
        <p14:creationId xmlns:p14="http://schemas.microsoft.com/office/powerpoint/2010/main" val="1770104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1D3AB-AAEE-E72B-2C7E-B5760068513E}"/>
              </a:ext>
            </a:extLst>
          </p:cNvPr>
          <p:cNvSpPr txBox="1"/>
          <p:nvPr/>
        </p:nvSpPr>
        <p:spPr>
          <a:xfrm>
            <a:off x="230819" y="292963"/>
            <a:ext cx="4092606" cy="584775"/>
          </a:xfrm>
          <a:prstGeom prst="rect">
            <a:avLst/>
          </a:prstGeom>
          <a:noFill/>
        </p:spPr>
        <p:txBody>
          <a:bodyPr wrap="square" rtlCol="0">
            <a:spAutoFit/>
          </a:bodyPr>
          <a:lstStyle/>
          <a:p>
            <a:r>
              <a:rPr lang="en-US" sz="3200" b="1" dirty="0" err="1"/>
              <a:t>File_uploader</a:t>
            </a:r>
            <a:endParaRPr lang="en-IN" sz="3200" b="1" dirty="0"/>
          </a:p>
        </p:txBody>
      </p:sp>
      <p:pic>
        <p:nvPicPr>
          <p:cNvPr id="4" name="Picture 3">
            <a:extLst>
              <a:ext uri="{FF2B5EF4-FFF2-40B4-BE49-F238E27FC236}">
                <a16:creationId xmlns:a16="http://schemas.microsoft.com/office/drawing/2014/main" id="{48BCC418-40AD-53C6-1670-492A593C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68" y="1118585"/>
            <a:ext cx="11345664" cy="5376477"/>
          </a:xfrm>
          <a:prstGeom prst="rect">
            <a:avLst/>
          </a:prstGeom>
        </p:spPr>
      </p:pic>
    </p:spTree>
    <p:extLst>
      <p:ext uri="{BB962C8B-B14F-4D97-AF65-F5344CB8AC3E}">
        <p14:creationId xmlns:p14="http://schemas.microsoft.com/office/powerpoint/2010/main" val="332757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C9A578-E0FA-4D92-5DD7-3DB029A6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 y="71021"/>
            <a:ext cx="12137046" cy="6576667"/>
          </a:xfrm>
          <a:prstGeom prst="rect">
            <a:avLst/>
          </a:prstGeom>
        </p:spPr>
      </p:pic>
      <p:pic>
        <p:nvPicPr>
          <p:cNvPr id="3" name="Picture 2">
            <a:extLst>
              <a:ext uri="{FF2B5EF4-FFF2-40B4-BE49-F238E27FC236}">
                <a16:creationId xmlns:a16="http://schemas.microsoft.com/office/drawing/2014/main" id="{B13E8767-5C90-4A16-302D-CB2896836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 y="71021"/>
            <a:ext cx="5298839" cy="3462291"/>
          </a:xfrm>
          <a:prstGeom prst="rect">
            <a:avLst/>
          </a:prstGeom>
          <a:ln>
            <a:noFill/>
          </a:ln>
        </p:spPr>
      </p:pic>
    </p:spTree>
    <p:extLst>
      <p:ext uri="{BB962C8B-B14F-4D97-AF65-F5344CB8AC3E}">
        <p14:creationId xmlns:p14="http://schemas.microsoft.com/office/powerpoint/2010/main" val="182730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9C98AE-9E01-3545-FDE0-CF46B85EFE32}"/>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EDE372E-6CDA-0867-F2C0-C67EE38E7BD8}"/>
              </a:ext>
            </a:extLst>
          </p:cNvPr>
          <p:cNvSpPr txBox="1"/>
          <p:nvPr/>
        </p:nvSpPr>
        <p:spPr>
          <a:xfrm>
            <a:off x="833377" y="798654"/>
            <a:ext cx="3877519" cy="646331"/>
          </a:xfrm>
          <a:prstGeom prst="rect">
            <a:avLst/>
          </a:prstGeom>
          <a:noFill/>
        </p:spPr>
        <p:txBody>
          <a:bodyPr wrap="square" rtlCol="0">
            <a:spAutoFit/>
          </a:bodyPr>
          <a:lstStyle/>
          <a:p>
            <a:r>
              <a:rPr lang="en-US" sz="3600" b="1" u="sng" dirty="0">
                <a:latin typeface="Century" panose="02040604050505020304" pitchFamily="18" charset="0"/>
              </a:rPr>
              <a:t>ABSTRACT</a:t>
            </a:r>
            <a:endParaRPr lang="en-IN" sz="3600" b="1" u="sng" dirty="0">
              <a:latin typeface="Century" panose="02040604050505020304" pitchFamily="18" charset="0"/>
            </a:endParaRPr>
          </a:p>
        </p:txBody>
      </p:sp>
      <p:sp>
        <p:nvSpPr>
          <p:cNvPr id="4" name="TextBox 3">
            <a:extLst>
              <a:ext uri="{FF2B5EF4-FFF2-40B4-BE49-F238E27FC236}">
                <a16:creationId xmlns:a16="http://schemas.microsoft.com/office/drawing/2014/main" id="{50FE7D44-04F8-B949-FC3B-FCF80AAEE5E3}"/>
              </a:ext>
            </a:extLst>
          </p:cNvPr>
          <p:cNvSpPr txBox="1"/>
          <p:nvPr/>
        </p:nvSpPr>
        <p:spPr>
          <a:xfrm>
            <a:off x="833377" y="1540634"/>
            <a:ext cx="10764456" cy="3477875"/>
          </a:xfrm>
          <a:prstGeom prst="rect">
            <a:avLst/>
          </a:prstGeom>
          <a:noFill/>
        </p:spPr>
        <p:txBody>
          <a:bodyPr wrap="square" rtlCol="0">
            <a:spAutoFit/>
          </a:bodyPr>
          <a:lstStyle/>
          <a:p>
            <a:pPr marL="342900" indent="-342900">
              <a:buFont typeface="Wingdings" panose="05000000000000000000" pitchFamily="2" charset="2"/>
              <a:buChar char="Ø"/>
            </a:pPr>
            <a:r>
              <a:rPr lang="en-US" sz="2000" b="1" i="0" dirty="0">
                <a:solidFill>
                  <a:srgbClr val="374151"/>
                </a:solidFill>
                <a:effectLst/>
                <a:latin typeface="Bookman Old Style" panose="02050604050505020204" pitchFamily="18" charset="0"/>
              </a:rPr>
              <a:t>In the world of digital art, Image Style Transfer is a captivating technique that allows artists and enthusiasts to infuse their pictures with the charm of famous artistic styles. </a:t>
            </a:r>
          </a:p>
          <a:p>
            <a:endParaRPr lang="en-US" sz="2000" b="1" i="0" dirty="0">
              <a:solidFill>
                <a:srgbClr val="374151"/>
              </a:solidFill>
              <a:effectLst/>
              <a:latin typeface="Bookman Old Style" panose="02050604050505020204" pitchFamily="18" charset="0"/>
            </a:endParaRPr>
          </a:p>
          <a:p>
            <a:pPr marL="342900" indent="-342900">
              <a:buFont typeface="Wingdings" panose="05000000000000000000" pitchFamily="2" charset="2"/>
              <a:buChar char="Ø"/>
            </a:pPr>
            <a:r>
              <a:rPr lang="en-US" sz="2000" b="1" i="0" dirty="0">
                <a:solidFill>
                  <a:srgbClr val="374151"/>
                </a:solidFill>
                <a:effectLst/>
                <a:latin typeface="Bookman Old Style" panose="02050604050505020204" pitchFamily="18" charset="0"/>
              </a:rPr>
              <a:t>This process involves seamlessly applying the visual elements of one image onto another, resulting in a harmonious blend of content and style.</a:t>
            </a:r>
          </a:p>
          <a:p>
            <a:r>
              <a:rPr lang="en-US" sz="2000" b="1" i="0" dirty="0">
                <a:solidFill>
                  <a:srgbClr val="374151"/>
                </a:solidFill>
                <a:effectLst/>
                <a:latin typeface="Bookman Old Style" panose="02050604050505020204" pitchFamily="18" charset="0"/>
              </a:rPr>
              <a:t> </a:t>
            </a:r>
          </a:p>
          <a:p>
            <a:pPr marL="342900" indent="-342900">
              <a:buFont typeface="Wingdings" panose="05000000000000000000" pitchFamily="2" charset="2"/>
              <a:buChar char="Ø"/>
            </a:pPr>
            <a:r>
              <a:rPr lang="en-US" sz="2000" b="1" i="0" dirty="0">
                <a:solidFill>
                  <a:srgbClr val="374151"/>
                </a:solidFill>
                <a:effectLst/>
                <a:latin typeface="Bookman Old Style" panose="02050604050505020204" pitchFamily="18" charset="0"/>
              </a:rPr>
              <a:t>This abstract explores the natural and intuitive aspects of Image Style Transfer, shedding light on how enthusiasts can effortlessly transform their photographs into visually striking compositions</a:t>
            </a:r>
            <a:endParaRPr lang="en-IN" sz="2000" b="1" dirty="0">
              <a:latin typeface="Bookman Old Style" panose="02050604050505020204" pitchFamily="18" charset="0"/>
            </a:endParaRPr>
          </a:p>
          <a:p>
            <a:endParaRPr lang="en-IN" sz="2000" b="1" dirty="0">
              <a:latin typeface="Bookman Old Style" panose="02050604050505020204" pitchFamily="18" charset="0"/>
            </a:endParaRPr>
          </a:p>
        </p:txBody>
      </p:sp>
      <p:sp>
        <p:nvSpPr>
          <p:cNvPr id="5" name="TextBox 4">
            <a:extLst>
              <a:ext uri="{FF2B5EF4-FFF2-40B4-BE49-F238E27FC236}">
                <a16:creationId xmlns:a16="http://schemas.microsoft.com/office/drawing/2014/main" id="{69B7FC43-9EA2-AEB2-1185-9E11F0DC423A}"/>
              </a:ext>
            </a:extLst>
          </p:cNvPr>
          <p:cNvSpPr txBox="1"/>
          <p:nvPr/>
        </p:nvSpPr>
        <p:spPr>
          <a:xfrm>
            <a:off x="1238490" y="5427798"/>
            <a:ext cx="9896355"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t>Neural Style Transfer (NST),Texture Synthesis, Optimization Methods, Instance Normalization</a:t>
            </a:r>
            <a:endParaRPr lang="en-IN" sz="2000" b="1" dirty="0"/>
          </a:p>
        </p:txBody>
      </p:sp>
      <p:sp>
        <p:nvSpPr>
          <p:cNvPr id="6" name="TextBox 5">
            <a:extLst>
              <a:ext uri="{FF2B5EF4-FFF2-40B4-BE49-F238E27FC236}">
                <a16:creationId xmlns:a16="http://schemas.microsoft.com/office/drawing/2014/main" id="{70AB6F72-0A29-3385-6D4D-DA19A67581D5}"/>
              </a:ext>
            </a:extLst>
          </p:cNvPr>
          <p:cNvSpPr txBox="1"/>
          <p:nvPr/>
        </p:nvSpPr>
        <p:spPr>
          <a:xfrm>
            <a:off x="914400" y="4977114"/>
            <a:ext cx="3044142" cy="369332"/>
          </a:xfrm>
          <a:prstGeom prst="rect">
            <a:avLst/>
          </a:prstGeom>
          <a:noFill/>
        </p:spPr>
        <p:txBody>
          <a:bodyPr wrap="square" rtlCol="0">
            <a:spAutoFit/>
          </a:bodyPr>
          <a:lstStyle/>
          <a:p>
            <a:r>
              <a:rPr lang="en-US" b="1" dirty="0">
                <a:latin typeface="Bookman Old Style" panose="02050604050505020204" pitchFamily="18" charset="0"/>
              </a:rPr>
              <a:t>KEY WORDS:</a:t>
            </a:r>
            <a:endParaRPr lang="en-IN" b="1" dirty="0">
              <a:latin typeface="Bookman Old Style" panose="02050604050505020204" pitchFamily="18" charset="0"/>
            </a:endParaRPr>
          </a:p>
        </p:txBody>
      </p:sp>
    </p:spTree>
    <p:extLst>
      <p:ext uri="{BB962C8B-B14F-4D97-AF65-F5344CB8AC3E}">
        <p14:creationId xmlns:p14="http://schemas.microsoft.com/office/powerpoint/2010/main" val="3173541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D324-9805-8ACE-4061-84B514BF0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0"/>
            <a:ext cx="12064753" cy="6472237"/>
          </a:xfrm>
          <a:prstGeom prst="rect">
            <a:avLst/>
          </a:prstGeom>
        </p:spPr>
      </p:pic>
    </p:spTree>
    <p:extLst>
      <p:ext uri="{BB962C8B-B14F-4D97-AF65-F5344CB8AC3E}">
        <p14:creationId xmlns:p14="http://schemas.microsoft.com/office/powerpoint/2010/main" val="14936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7C748-F88C-E3F8-6765-8A5411F97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0"/>
            <a:ext cx="12192000" cy="6540500"/>
          </a:xfrm>
          <a:prstGeom prst="rect">
            <a:avLst/>
          </a:prstGeom>
        </p:spPr>
      </p:pic>
    </p:spTree>
    <p:extLst>
      <p:ext uri="{BB962C8B-B14F-4D97-AF65-F5344CB8AC3E}">
        <p14:creationId xmlns:p14="http://schemas.microsoft.com/office/powerpoint/2010/main" val="219030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05F74-B160-154B-25C9-B65CD45E4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7" y="158750"/>
            <a:ext cx="12192000" cy="6540500"/>
          </a:xfrm>
          <a:prstGeom prst="rect">
            <a:avLst/>
          </a:prstGeom>
        </p:spPr>
      </p:pic>
    </p:spTree>
    <p:extLst>
      <p:ext uri="{BB962C8B-B14F-4D97-AF65-F5344CB8AC3E}">
        <p14:creationId xmlns:p14="http://schemas.microsoft.com/office/powerpoint/2010/main" val="415744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FF830-970D-3754-6344-D7B4AD350CF0}"/>
              </a:ext>
            </a:extLst>
          </p:cNvPr>
          <p:cNvSpPr txBox="1"/>
          <p:nvPr/>
        </p:nvSpPr>
        <p:spPr>
          <a:xfrm>
            <a:off x="150920" y="372862"/>
            <a:ext cx="496261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Conclusion</a:t>
            </a: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0F9196B-689F-7EE9-60A4-6A93019C3DA7}"/>
              </a:ext>
            </a:extLst>
          </p:cNvPr>
          <p:cNvSpPr txBox="1"/>
          <p:nvPr/>
        </p:nvSpPr>
        <p:spPr>
          <a:xfrm>
            <a:off x="319596" y="1198484"/>
            <a:ext cx="11008311"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0" i="0" dirty="0">
                <a:solidFill>
                  <a:srgbClr val="232323"/>
                </a:solidFill>
                <a:effectLst/>
                <a:latin typeface="Times New Roman" panose="02020603050405020304" pitchFamily="18" charset="0"/>
                <a:cs typeface="Times New Roman" panose="02020603050405020304" pitchFamily="18" charset="0"/>
              </a:rPr>
              <a:t>Finally, we combine the two models to achieve the application effect in a specific scenario. But, the migration of details is not in place. The lack of detail in the depiction of different image styles will follow the following two aspects to improve the network’s capabilities:</a:t>
            </a:r>
          </a:p>
          <a:p>
            <a:pPr marL="342900" indent="-342900">
              <a:buFont typeface="Wingdings" panose="05000000000000000000" pitchFamily="2" charset="2"/>
              <a:buChar char="§"/>
            </a:pPr>
            <a:endParaRPr lang="en-US" sz="2400" dirty="0">
              <a:solidFill>
                <a:srgbClr val="232323"/>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0" i="0" dirty="0">
                <a:solidFill>
                  <a:srgbClr val="232323"/>
                </a:solidFill>
                <a:effectLst/>
                <a:latin typeface="Times New Roman" panose="02020603050405020304" pitchFamily="18" charset="0"/>
                <a:cs typeface="Times New Roman" panose="02020603050405020304" pitchFamily="18" charset="0"/>
              </a:rPr>
              <a:t> First, for the already trained model, the generated image has reached a very fast speed, but the training model still takes several hours. I hope that the training process of the model can be optimized and the training time of the model can be improved. Second, for more research on the details of the image, you can add more detail extraction to the network to transfer the style of the image, achieve more realistic comic style migration effects, and imitate different painter strokes and for buildings and characters adapt to different parameters.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71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8A208A-757D-DD01-311D-B9334DE34C40}"/>
              </a:ext>
            </a:extLst>
          </p:cNvPr>
          <p:cNvSpPr txBox="1"/>
          <p:nvPr/>
        </p:nvSpPr>
        <p:spPr>
          <a:xfrm>
            <a:off x="195309" y="301841"/>
            <a:ext cx="3381631"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Literature Review</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83E8F2D-9037-7300-B516-035A00E44D9E}"/>
              </a:ext>
            </a:extLst>
          </p:cNvPr>
          <p:cNvSpPr txBox="1"/>
          <p:nvPr/>
        </p:nvSpPr>
        <p:spPr>
          <a:xfrm>
            <a:off x="195309" y="1145219"/>
            <a:ext cx="11576481" cy="470898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Leading the way in transformative </a:t>
            </a:r>
            <a:r>
              <a:rPr lang="en-US" sz="2000" dirty="0" err="1"/>
              <a:t>imageprocessing</a:t>
            </a:r>
            <a:r>
              <a:rPr lang="en-US" sz="2000" dirty="0"/>
              <a:t> methods for computer vision </a:t>
            </a:r>
            <a:r>
              <a:rPr lang="en-US" sz="2000" dirty="0" err="1"/>
              <a:t>isNeural</a:t>
            </a:r>
            <a:r>
              <a:rPr lang="en-US" sz="2000" dirty="0"/>
              <a:t> Style Transfer (NST), </a:t>
            </a:r>
            <a:r>
              <a:rPr lang="en-US" sz="2000" dirty="0" err="1"/>
              <a:t>whichprovides</a:t>
            </a:r>
            <a:r>
              <a:rPr lang="en-US" sz="2000" dirty="0"/>
              <a:t> </a:t>
            </a:r>
            <a:r>
              <a:rPr lang="en-US" sz="2000" dirty="0" err="1"/>
              <a:t>apotent</a:t>
            </a:r>
            <a:r>
              <a:rPr lang="en-US" sz="2000" dirty="0"/>
              <a:t> medium for artistic expression. The </a:t>
            </a:r>
            <a:r>
              <a:rPr lang="en-US" sz="2000" dirty="0" err="1"/>
              <a:t>maingoal</a:t>
            </a:r>
            <a:r>
              <a:rPr lang="en-US" sz="2000" dirty="0"/>
              <a:t> of NST is succinctly stated in the abstract to create visually striking images by combining the elements of a reference image's style with </a:t>
            </a:r>
            <a:r>
              <a:rPr lang="en-US" sz="2000" dirty="0" err="1"/>
              <a:t>thecontent</a:t>
            </a:r>
            <a:r>
              <a:rPr lang="en-US" sz="2000" dirty="0"/>
              <a:t> of a target image.[1]</a:t>
            </a:r>
          </a:p>
          <a:p>
            <a:endParaRPr lang="en-US" sz="2000" dirty="0"/>
          </a:p>
          <a:p>
            <a:endParaRPr lang="en-US" sz="2000" dirty="0"/>
          </a:p>
          <a:p>
            <a:pPr marL="285750" indent="-285750">
              <a:buFont typeface="Wingdings" panose="05000000000000000000" pitchFamily="2" charset="2"/>
              <a:buChar char="Ø"/>
            </a:pPr>
            <a:r>
              <a:rPr lang="en-US" sz="2000" dirty="0"/>
              <a:t>Deep neural networks have been useful </a:t>
            </a:r>
            <a:r>
              <a:rPr lang="en-US" sz="2000" dirty="0" err="1"/>
              <a:t>inadvancing</a:t>
            </a:r>
            <a:r>
              <a:rPr lang="en-US" sz="2000" dirty="0"/>
              <a:t> artistic applications and </a:t>
            </a:r>
            <a:r>
              <a:rPr lang="en-US" sz="2000" dirty="0" err="1"/>
              <a:t>enhancingvisual</a:t>
            </a:r>
            <a:r>
              <a:rPr lang="en-US" sz="2000" dirty="0"/>
              <a:t> inventiveness in the quest to </a:t>
            </a:r>
            <a:r>
              <a:rPr lang="en-US" sz="2000" dirty="0" err="1"/>
              <a:t>createaesthetically</a:t>
            </a:r>
            <a:r>
              <a:rPr lang="en-US" sz="2000" dirty="0"/>
              <a:t> pleasing changes. This canvas </a:t>
            </a:r>
            <a:r>
              <a:rPr lang="en-US" sz="2000" dirty="0" err="1"/>
              <a:t>ofpossibilities</a:t>
            </a:r>
            <a:r>
              <a:rPr lang="en-US" sz="2000" dirty="0"/>
              <a:t> is introduced in the abstract, </a:t>
            </a:r>
            <a:r>
              <a:rPr lang="en-US" sz="2000" dirty="0" err="1"/>
              <a:t>layingthe</a:t>
            </a:r>
            <a:r>
              <a:rPr lang="en-US" sz="2000" dirty="0"/>
              <a:t> groundwork for a detailed examination of </a:t>
            </a:r>
            <a:r>
              <a:rPr lang="en-US" sz="2000" dirty="0" err="1"/>
              <a:t>thecomplex</a:t>
            </a:r>
            <a:r>
              <a:rPr lang="en-US" sz="2000" dirty="0"/>
              <a:t> mechanisms behind NST.[2]</a:t>
            </a:r>
          </a:p>
          <a:p>
            <a:endParaRPr lang="en-US" sz="2000" dirty="0"/>
          </a:p>
          <a:p>
            <a:endParaRPr lang="en-US" sz="2000" dirty="0"/>
          </a:p>
          <a:p>
            <a:pPr marL="285750" indent="-285750">
              <a:buFont typeface="Wingdings" panose="05000000000000000000" pitchFamily="2" charset="2"/>
              <a:buChar char="Ø"/>
            </a:pPr>
            <a:r>
              <a:rPr lang="en-US" sz="2000" dirty="0"/>
              <a:t>NST approaches are based on deep </a:t>
            </a:r>
            <a:r>
              <a:rPr lang="en-US" sz="2000" dirty="0" err="1"/>
              <a:t>neuralnetworks</a:t>
            </a:r>
            <a:r>
              <a:rPr lang="en-US" sz="2000" dirty="0"/>
              <a:t>, namely convolutional neural networks(CNNs). Their significance in </a:t>
            </a:r>
            <a:r>
              <a:rPr lang="en-US" sz="2000" dirty="0" err="1"/>
              <a:t>capturinghierarchical</a:t>
            </a:r>
            <a:r>
              <a:rPr lang="en-US" sz="2000" dirty="0"/>
              <a:t> elements and </a:t>
            </a:r>
            <a:r>
              <a:rPr lang="en-US" sz="2000" dirty="0" err="1"/>
              <a:t>representationsnecessary</a:t>
            </a:r>
            <a:r>
              <a:rPr lang="en-US" sz="2000" dirty="0"/>
              <a:t> for efficient style extraction </a:t>
            </a:r>
            <a:r>
              <a:rPr lang="en-US" sz="2000" dirty="0" err="1"/>
              <a:t>isemphasised</a:t>
            </a:r>
            <a:r>
              <a:rPr lang="en-US" sz="2000" dirty="0"/>
              <a:t> in the abstract. In particular, </a:t>
            </a:r>
            <a:r>
              <a:rPr lang="en-US" sz="2000" dirty="0" err="1"/>
              <a:t>theresearch</a:t>
            </a:r>
            <a:r>
              <a:rPr lang="en-US" sz="2000" dirty="0"/>
              <a:t> explores the use of pre-trained CNNs </a:t>
            </a:r>
            <a:r>
              <a:rPr lang="en-US" sz="2000" dirty="0" err="1"/>
              <a:t>asfeature</a:t>
            </a:r>
            <a:r>
              <a:rPr lang="en-US" sz="2000" dirty="0"/>
              <a:t> extractors, such VGG-19, to make </a:t>
            </a:r>
            <a:r>
              <a:rPr lang="en-US" sz="2000" dirty="0" err="1"/>
              <a:t>iteasier</a:t>
            </a:r>
            <a:r>
              <a:rPr lang="en-US" sz="2000" dirty="0"/>
              <a:t> to extract style and content </a:t>
            </a:r>
            <a:r>
              <a:rPr lang="en-US" sz="2000" dirty="0" err="1"/>
              <a:t>informationfrom</a:t>
            </a:r>
            <a:r>
              <a:rPr lang="en-US" sz="2000" dirty="0"/>
              <a:t> input photos.[3]</a:t>
            </a:r>
            <a:endParaRPr lang="en-IN" sz="2000" dirty="0"/>
          </a:p>
        </p:txBody>
      </p:sp>
    </p:spTree>
    <p:extLst>
      <p:ext uri="{BB962C8B-B14F-4D97-AF65-F5344CB8AC3E}">
        <p14:creationId xmlns:p14="http://schemas.microsoft.com/office/powerpoint/2010/main" val="42546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4F98B-BC46-DD43-7C58-D8ADD04411F3}"/>
              </a:ext>
            </a:extLst>
          </p:cNvPr>
          <p:cNvSpPr txBox="1"/>
          <p:nvPr/>
        </p:nvSpPr>
        <p:spPr>
          <a:xfrm>
            <a:off x="150920" y="275208"/>
            <a:ext cx="11611993" cy="563231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As the study goes on, the computing </a:t>
            </a:r>
            <a:r>
              <a:rPr lang="en-US" dirty="0" err="1">
                <a:latin typeface="Times New Roman" panose="02020603050405020304" pitchFamily="18" charset="0"/>
                <a:cs typeface="Times New Roman" panose="02020603050405020304" pitchFamily="18" charset="0"/>
              </a:rPr>
              <a:t>complexityof</a:t>
            </a:r>
            <a:r>
              <a:rPr lang="en-US" dirty="0">
                <a:latin typeface="Times New Roman" panose="02020603050405020304" pitchFamily="18" charset="0"/>
                <a:cs typeface="Times New Roman" panose="02020603050405020304" pitchFamily="18" charset="0"/>
              </a:rPr>
              <a:t> NST becomes more apparent, </a:t>
            </a:r>
            <a:r>
              <a:rPr lang="en-US" dirty="0" err="1">
                <a:latin typeface="Times New Roman" panose="02020603050405020304" pitchFamily="18" charset="0"/>
                <a:cs typeface="Times New Roman" panose="02020603050405020304" pitchFamily="18" charset="0"/>
              </a:rPr>
              <a:t>whichmotivates</a:t>
            </a:r>
            <a:r>
              <a:rPr lang="en-US" dirty="0">
                <a:latin typeface="Times New Roman" panose="02020603050405020304" pitchFamily="18" charset="0"/>
                <a:cs typeface="Times New Roman" panose="02020603050405020304" pitchFamily="18" charset="0"/>
              </a:rPr>
              <a:t> a careful investigation of optimization techniques to achieve a trade-off </a:t>
            </a:r>
            <a:r>
              <a:rPr lang="en-US" dirty="0" err="1">
                <a:latin typeface="Times New Roman" panose="02020603050405020304" pitchFamily="18" charset="0"/>
                <a:cs typeface="Times New Roman" panose="02020603050405020304" pitchFamily="18" charset="0"/>
              </a:rPr>
              <a:t>betweencomputational</a:t>
            </a:r>
            <a:r>
              <a:rPr lang="en-US" dirty="0">
                <a:latin typeface="Times New Roman" panose="02020603050405020304" pitchFamily="18" charset="0"/>
                <a:cs typeface="Times New Roman" panose="02020603050405020304" pitchFamily="18" charset="0"/>
              </a:rPr>
              <a:t> effectiveness and image </a:t>
            </a:r>
            <a:r>
              <a:rPr lang="en-US" dirty="0" err="1">
                <a:latin typeface="Times New Roman" panose="02020603050405020304" pitchFamily="18" charset="0"/>
                <a:cs typeface="Times New Roman" panose="02020603050405020304" pitchFamily="18" charset="0"/>
              </a:rPr>
              <a:t>quality.This</a:t>
            </a:r>
            <a:r>
              <a:rPr lang="en-US" dirty="0">
                <a:latin typeface="Times New Roman" panose="02020603050405020304" pitchFamily="18" charset="0"/>
                <a:cs typeface="Times New Roman" panose="02020603050405020304" pitchFamily="18" charset="0"/>
              </a:rPr>
              <a:t> idea is echoed in the conclusion, </a:t>
            </a:r>
            <a:r>
              <a:rPr lang="en-US" dirty="0" err="1">
                <a:latin typeface="Times New Roman" panose="02020603050405020304" pitchFamily="18" charset="0"/>
                <a:cs typeface="Times New Roman" panose="02020603050405020304" pitchFamily="18" charset="0"/>
              </a:rPr>
              <a:t>whichconsiders</a:t>
            </a:r>
            <a:r>
              <a:rPr lang="en-US" dirty="0">
                <a:latin typeface="Times New Roman" panose="02020603050405020304" pitchFamily="18" charset="0"/>
                <a:cs typeface="Times New Roman" panose="02020603050405020304" pitchFamily="18" charset="0"/>
              </a:rPr>
              <a:t> how to balance the requirement </a:t>
            </a:r>
            <a:r>
              <a:rPr lang="en-US" dirty="0" err="1">
                <a:latin typeface="Times New Roman" panose="02020603050405020304" pitchFamily="18" charset="0"/>
                <a:cs typeface="Times New Roman" panose="02020603050405020304" pitchFamily="18" charset="0"/>
              </a:rPr>
              <a:t>forhigh</a:t>
            </a:r>
            <a:r>
              <a:rPr lang="en-US" dirty="0">
                <a:latin typeface="Times New Roman" panose="02020603050405020304" pitchFamily="18" charset="0"/>
                <a:cs typeface="Times New Roman" panose="02020603050405020304" pitchFamily="18" charset="0"/>
              </a:rPr>
              <a:t>-quality stylized graphics with the demands of real-time applications.[5]</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paper's experimental section </a:t>
            </a:r>
            <a:r>
              <a:rPr lang="en-US" dirty="0" err="1">
                <a:latin typeface="Times New Roman" panose="02020603050405020304" pitchFamily="18" charset="0"/>
                <a:cs typeface="Times New Roman" panose="02020603050405020304" pitchFamily="18" charset="0"/>
              </a:rPr>
              <a:t>develops,demonstrating</a:t>
            </a:r>
            <a:r>
              <a:rPr lang="en-US" dirty="0">
                <a:latin typeface="Times New Roman" panose="02020603050405020304" pitchFamily="18" charset="0"/>
                <a:cs typeface="Times New Roman" panose="02020603050405020304" pitchFamily="18" charset="0"/>
              </a:rPr>
              <a:t> the suggested NST </a:t>
            </a:r>
            <a:r>
              <a:rPr lang="en-US" dirty="0" err="1">
                <a:latin typeface="Times New Roman" panose="02020603050405020304" pitchFamily="18" charset="0"/>
                <a:cs typeface="Times New Roman" panose="02020603050405020304" pitchFamily="18" charset="0"/>
              </a:rPr>
              <a:t>model'sadaptability</a:t>
            </a:r>
            <a:r>
              <a:rPr lang="en-US" dirty="0">
                <a:latin typeface="Times New Roman" panose="02020603050405020304" pitchFamily="18" charset="0"/>
                <a:cs typeface="Times New Roman" panose="02020603050405020304" pitchFamily="18" charset="0"/>
              </a:rPr>
              <a:t> to a variety of artistic genres. </a:t>
            </a:r>
            <a:r>
              <a:rPr lang="en-US" dirty="0" err="1">
                <a:latin typeface="Times New Roman" panose="02020603050405020304" pitchFamily="18" charset="0"/>
                <a:cs typeface="Times New Roman" panose="02020603050405020304" pitchFamily="18" charset="0"/>
              </a:rPr>
              <a:t>Apeek</a:t>
            </a:r>
            <a:r>
              <a:rPr lang="en-US" dirty="0">
                <a:latin typeface="Times New Roman" panose="02020603050405020304" pitchFamily="18" charset="0"/>
                <a:cs typeface="Times New Roman" panose="02020603050405020304" pitchFamily="18" charset="0"/>
              </a:rPr>
              <a:t> of these trials is given by the </a:t>
            </a:r>
            <a:r>
              <a:rPr lang="en-US" dirty="0" err="1">
                <a:latin typeface="Times New Roman" panose="02020603050405020304" pitchFamily="18" charset="0"/>
                <a:cs typeface="Times New Roman" panose="02020603050405020304" pitchFamily="18" charset="0"/>
              </a:rPr>
              <a:t>abstract,which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emphasises</a:t>
            </a:r>
            <a:r>
              <a:rPr lang="en-US" dirty="0">
                <a:latin typeface="Times New Roman" panose="02020603050405020304" pitchFamily="18" charset="0"/>
                <a:cs typeface="Times New Roman" panose="02020603050405020304" pitchFamily="18" charset="0"/>
              </a:rPr>
              <a:t> how flexible the model is </a:t>
            </a:r>
            <a:r>
              <a:rPr lang="en-US" dirty="0" err="1">
                <a:latin typeface="Times New Roman" panose="02020603050405020304" pitchFamily="18" charset="0"/>
                <a:cs typeface="Times New Roman" panose="02020603050405020304" pitchFamily="18" charset="0"/>
              </a:rPr>
              <a:t>withvarious</a:t>
            </a:r>
            <a:r>
              <a:rPr lang="en-US" dirty="0">
                <a:latin typeface="Times New Roman" panose="02020603050405020304" pitchFamily="18" charset="0"/>
                <a:cs typeface="Times New Roman" panose="02020603050405020304" pitchFamily="18" charset="0"/>
              </a:rPr>
              <a:t> input scenarios and how it can yield visually striking outcomes that are consistent with the selected stylistic references.[6]</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As a thoughtful conclusion, the paper’s conclusion </a:t>
            </a:r>
            <a:r>
              <a:rPr lang="en-US" dirty="0" err="1">
                <a:latin typeface="Times New Roman" panose="02020603050405020304" pitchFamily="18" charset="0"/>
                <a:cs typeface="Times New Roman" panose="02020603050405020304" pitchFamily="18" charset="0"/>
              </a:rPr>
              <a:t>summarises</a:t>
            </a:r>
            <a:r>
              <a:rPr lang="en-US" dirty="0">
                <a:latin typeface="Times New Roman" panose="02020603050405020304" pitchFamily="18" charset="0"/>
                <a:cs typeface="Times New Roman" panose="02020603050405020304" pitchFamily="18" charset="0"/>
              </a:rPr>
              <a:t> the main discoveries and contributions. It acknowledges both the achievements of NST and the inherent difficulty of judging generated images' artistic merit objectively. A cry is raised for additional investigation into more accurate measurements that are in line with human perception as a </a:t>
            </a:r>
            <a:r>
              <a:rPr lang="en-US" dirty="0" err="1">
                <a:latin typeface="Times New Roman" panose="02020603050405020304" pitchFamily="18" charset="0"/>
                <a:cs typeface="Times New Roman" panose="02020603050405020304" pitchFamily="18" charset="0"/>
              </a:rPr>
              <a:t>resultof</a:t>
            </a:r>
            <a:r>
              <a:rPr lang="en-US" dirty="0">
                <a:latin typeface="Times New Roman" panose="02020603050405020304" pitchFamily="18" charset="0"/>
                <a:cs typeface="Times New Roman" panose="02020603050405020304" pitchFamily="18" charset="0"/>
              </a:rPr>
              <a:t> this reflective moment.[7]</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conclusion extends the view beyond the technical details and imagines the useful applications of NST. It envisions NST being incorporated into commonplace picture editing </a:t>
            </a:r>
            <a:r>
              <a:rPr lang="en-US" dirty="0" err="1">
                <a:latin typeface="Times New Roman" panose="02020603050405020304" pitchFamily="18" charset="0"/>
                <a:cs typeface="Times New Roman" panose="02020603050405020304" pitchFamily="18" charset="0"/>
              </a:rPr>
              <a:t>programmes</a:t>
            </a:r>
            <a:r>
              <a:rPr lang="en-US" dirty="0">
                <a:latin typeface="Times New Roman" panose="02020603050405020304" pitchFamily="18" charset="0"/>
                <a:cs typeface="Times New Roman" panose="02020603050405020304" pitchFamily="18" charset="0"/>
              </a:rPr>
              <a:t> and tools, </a:t>
            </a:r>
            <a:r>
              <a:rPr lang="en-US" dirty="0" err="1">
                <a:latin typeface="Times New Roman" panose="02020603050405020304" pitchFamily="18" charset="0"/>
                <a:cs typeface="Times New Roman" panose="02020603050405020304" pitchFamily="18" charset="0"/>
              </a:rPr>
              <a:t>democratising</a:t>
            </a:r>
            <a:r>
              <a:rPr lang="en-US" dirty="0">
                <a:latin typeface="Times New Roman" panose="02020603050405020304" pitchFamily="18" charset="0"/>
                <a:cs typeface="Times New Roman" panose="02020603050405020304" pitchFamily="18" charset="0"/>
              </a:rPr>
              <a:t> artistic expression and enabling a larger audience to engage with digital creativity.[8]</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48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E785A-4C40-2106-A7AA-3CC86F0EA265}"/>
              </a:ext>
            </a:extLst>
          </p:cNvPr>
          <p:cNvSpPr txBox="1"/>
          <p:nvPr/>
        </p:nvSpPr>
        <p:spPr>
          <a:xfrm>
            <a:off x="775504" y="1203767"/>
            <a:ext cx="5320496" cy="523220"/>
          </a:xfrm>
          <a:prstGeom prst="rect">
            <a:avLst/>
          </a:prstGeom>
          <a:noFill/>
        </p:spPr>
        <p:txBody>
          <a:bodyPr wrap="square" rtlCol="0">
            <a:spAutoFit/>
          </a:bodyPr>
          <a:lstStyle/>
          <a:p>
            <a:r>
              <a:rPr lang="en-US" sz="2800" b="1" u="sng" dirty="0">
                <a:latin typeface="Bookman Old Style" panose="02050604050505020204" pitchFamily="18" charset="0"/>
              </a:rPr>
              <a:t>PROBLEM STATEMENT</a:t>
            </a:r>
            <a:endParaRPr lang="en-IN" sz="2800" b="1" u="sng" dirty="0">
              <a:latin typeface="Bookman Old Style" panose="02050604050505020204" pitchFamily="18" charset="0"/>
            </a:endParaRPr>
          </a:p>
        </p:txBody>
      </p:sp>
      <p:pic>
        <p:nvPicPr>
          <p:cNvPr id="4" name="Picture 3">
            <a:extLst>
              <a:ext uri="{FF2B5EF4-FFF2-40B4-BE49-F238E27FC236}">
                <a16:creationId xmlns:a16="http://schemas.microsoft.com/office/drawing/2014/main" id="{76A72BE6-B3CD-9B9A-96E6-D9507FDEAA8C}"/>
              </a:ext>
            </a:extLst>
          </p:cNvPr>
          <p:cNvPicPr>
            <a:picLocks noChangeAspect="1"/>
          </p:cNvPicPr>
          <p:nvPr/>
        </p:nvPicPr>
        <p:blipFill rotWithShape="1">
          <a:blip r:embed="rId2">
            <a:extLst>
              <a:ext uri="{28A0092B-C50C-407E-A947-70E740481C1C}">
                <a14:useLocalDpi xmlns:a14="http://schemas.microsoft.com/office/drawing/2010/main" val="0"/>
              </a:ext>
            </a:extLst>
          </a:blip>
          <a:srcRect l="18262" t="30489" r="19328" b="4209"/>
          <a:stretch/>
        </p:blipFill>
        <p:spPr>
          <a:xfrm>
            <a:off x="879675" y="1819978"/>
            <a:ext cx="10729732" cy="4950874"/>
          </a:xfrm>
          <a:prstGeom prst="rect">
            <a:avLst/>
          </a:prstGeom>
        </p:spPr>
      </p:pic>
      <p:cxnSp>
        <p:nvCxnSpPr>
          <p:cNvPr id="5" name="Straight Arrow Connector 4">
            <a:extLst>
              <a:ext uri="{FF2B5EF4-FFF2-40B4-BE49-F238E27FC236}">
                <a16:creationId xmlns:a16="http://schemas.microsoft.com/office/drawing/2014/main" id="{17E579E9-CB40-C2DE-2DFC-84133FE96FA5}"/>
              </a:ext>
            </a:extLst>
          </p:cNvPr>
          <p:cNvCxnSpPr/>
          <p:nvPr/>
        </p:nvCxnSpPr>
        <p:spPr>
          <a:xfrm>
            <a:off x="3437681" y="3703899"/>
            <a:ext cx="2558005" cy="1261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6CB4BE-C88D-5B39-9D9C-CA36A590A43E}"/>
              </a:ext>
            </a:extLst>
          </p:cNvPr>
          <p:cNvSpPr txBox="1"/>
          <p:nvPr/>
        </p:nvSpPr>
        <p:spPr>
          <a:xfrm>
            <a:off x="1956122" y="3429000"/>
            <a:ext cx="1481559" cy="646331"/>
          </a:xfrm>
          <a:prstGeom prst="rect">
            <a:avLst/>
          </a:prstGeom>
          <a:noFill/>
        </p:spPr>
        <p:txBody>
          <a:bodyPr wrap="square" rtlCol="0">
            <a:spAutoFit/>
          </a:bodyPr>
          <a:lstStyle/>
          <a:p>
            <a:r>
              <a:rPr lang="en-US" b="1" dirty="0"/>
              <a:t>PROBLEM OCCURS</a:t>
            </a:r>
            <a:endParaRPr lang="en-IN" b="1" dirty="0"/>
          </a:p>
        </p:txBody>
      </p:sp>
    </p:spTree>
    <p:extLst>
      <p:ext uri="{BB962C8B-B14F-4D97-AF65-F5344CB8AC3E}">
        <p14:creationId xmlns:p14="http://schemas.microsoft.com/office/powerpoint/2010/main" val="389390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D6A881-722C-590A-BB72-B0AE74D22E6E}"/>
              </a:ext>
            </a:extLst>
          </p:cNvPr>
          <p:cNvSpPr txBox="1"/>
          <p:nvPr/>
        </p:nvSpPr>
        <p:spPr>
          <a:xfrm>
            <a:off x="949124" y="1261641"/>
            <a:ext cx="4861367" cy="461665"/>
          </a:xfrm>
          <a:prstGeom prst="rect">
            <a:avLst/>
          </a:prstGeom>
          <a:noFill/>
        </p:spPr>
        <p:txBody>
          <a:bodyPr wrap="square" rtlCol="0">
            <a:spAutoFit/>
          </a:bodyPr>
          <a:lstStyle/>
          <a:p>
            <a:r>
              <a:rPr lang="en-US" sz="2400" b="1" u="sng" dirty="0">
                <a:latin typeface="Bookman Old Style" panose="02050604050505020204" pitchFamily="18" charset="0"/>
              </a:rPr>
              <a:t>PROPOSED SYSTEM</a:t>
            </a:r>
            <a:endParaRPr lang="en-IN" sz="2400" b="1" u="sng" dirty="0">
              <a:latin typeface="Bookman Old Style" panose="02050604050505020204" pitchFamily="18" charset="0"/>
            </a:endParaRPr>
          </a:p>
        </p:txBody>
      </p:sp>
      <p:pic>
        <p:nvPicPr>
          <p:cNvPr id="4" name="Picture 3">
            <a:extLst>
              <a:ext uri="{FF2B5EF4-FFF2-40B4-BE49-F238E27FC236}">
                <a16:creationId xmlns:a16="http://schemas.microsoft.com/office/drawing/2014/main" id="{D6D769D0-CBD4-1BB3-E337-750404232520}"/>
              </a:ext>
            </a:extLst>
          </p:cNvPr>
          <p:cNvPicPr>
            <a:picLocks noChangeAspect="1"/>
          </p:cNvPicPr>
          <p:nvPr/>
        </p:nvPicPr>
        <p:blipFill rotWithShape="1">
          <a:blip r:embed="rId2">
            <a:extLst>
              <a:ext uri="{28A0092B-C50C-407E-A947-70E740481C1C}">
                <a14:useLocalDpi xmlns:a14="http://schemas.microsoft.com/office/drawing/2010/main" val="0"/>
              </a:ext>
            </a:extLst>
          </a:blip>
          <a:srcRect l="18228" t="26950" r="19208" b="7749"/>
          <a:stretch/>
        </p:blipFill>
        <p:spPr>
          <a:xfrm>
            <a:off x="636608" y="1921396"/>
            <a:ext cx="11042248" cy="4687747"/>
          </a:xfrm>
          <a:prstGeom prst="rect">
            <a:avLst/>
          </a:prstGeom>
          <a:ln>
            <a:noFill/>
          </a:ln>
          <a:effectLst>
            <a:softEdge rad="112500"/>
          </a:effectLst>
        </p:spPr>
      </p:pic>
    </p:spTree>
    <p:extLst>
      <p:ext uri="{BB962C8B-B14F-4D97-AF65-F5344CB8AC3E}">
        <p14:creationId xmlns:p14="http://schemas.microsoft.com/office/powerpoint/2010/main" val="300019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55CF-77A0-A57E-2A46-E9B13AD3BFF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FF755C6-01C2-06BE-138F-5EB3C77E2DCE}"/>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BB52525-D037-BD72-2547-7D1FDCF105F8}"/>
              </a:ext>
            </a:extLst>
          </p:cNvPr>
          <p:cNvSpPr txBox="1"/>
          <p:nvPr/>
        </p:nvSpPr>
        <p:spPr>
          <a:xfrm>
            <a:off x="363984" y="328474"/>
            <a:ext cx="4492101" cy="461665"/>
          </a:xfrm>
          <a:prstGeom prst="rect">
            <a:avLst/>
          </a:prstGeom>
          <a:noFill/>
        </p:spPr>
        <p:txBody>
          <a:bodyPr wrap="square" rtlCol="0">
            <a:spAutoFit/>
          </a:bodyPr>
          <a:lstStyle/>
          <a:p>
            <a:r>
              <a:rPr lang="en-US" sz="2400" b="1" u="sng" dirty="0"/>
              <a:t>FEASIBILITY STUDY</a:t>
            </a:r>
            <a:endParaRPr lang="en-IN" sz="2400" b="1" u="sng" dirty="0"/>
          </a:p>
        </p:txBody>
      </p:sp>
      <p:sp>
        <p:nvSpPr>
          <p:cNvPr id="4" name="TextBox 3">
            <a:extLst>
              <a:ext uri="{FF2B5EF4-FFF2-40B4-BE49-F238E27FC236}">
                <a16:creationId xmlns:a16="http://schemas.microsoft.com/office/drawing/2014/main" id="{78407EB6-9A70-D747-C87E-3F8DF548F67C}"/>
              </a:ext>
            </a:extLst>
          </p:cNvPr>
          <p:cNvSpPr txBox="1"/>
          <p:nvPr/>
        </p:nvSpPr>
        <p:spPr>
          <a:xfrm>
            <a:off x="488271" y="700138"/>
            <a:ext cx="10795246" cy="6001643"/>
          </a:xfrm>
          <a:prstGeom prst="rect">
            <a:avLst/>
          </a:prstGeom>
          <a:noFill/>
        </p:spPr>
        <p:txBody>
          <a:bodyPr wrap="square" rtlCol="0">
            <a:spAutoFit/>
          </a:bodyPr>
          <a:lstStyle/>
          <a:p>
            <a:pPr algn="l"/>
            <a:r>
              <a:rPr lang="en-US" sz="2400" b="1" i="0" dirty="0">
                <a:solidFill>
                  <a:srgbClr val="0D0D0D"/>
                </a:solidFill>
                <a:effectLst/>
                <a:latin typeface="Söhne"/>
              </a:rPr>
              <a:t>1. Project Scope and Objectives</a:t>
            </a:r>
          </a:p>
          <a:p>
            <a:pPr marL="285750" indent="-285750" algn="l">
              <a:buFont typeface="Arial" panose="020B0604020202020204" pitchFamily="34" charset="0"/>
              <a:buChar char="•"/>
            </a:pPr>
            <a:r>
              <a:rPr lang="en-US" sz="2400" b="1" i="0" dirty="0">
                <a:solidFill>
                  <a:srgbClr val="0D0D0D"/>
                </a:solidFill>
                <a:effectLst/>
                <a:latin typeface="Söhne"/>
              </a:rPr>
              <a:t>Scope:</a:t>
            </a:r>
            <a:r>
              <a:rPr lang="en-US" sz="2400" b="0" i="0" dirty="0">
                <a:solidFill>
                  <a:srgbClr val="0D0D0D"/>
                </a:solidFill>
                <a:effectLst/>
                <a:latin typeface="Söhne"/>
              </a:rPr>
              <a:t> Implementing a style transfer algorithm for generating artistic images.</a:t>
            </a:r>
          </a:p>
          <a:p>
            <a:pPr algn="l">
              <a:buFont typeface="Arial" panose="020B0604020202020204" pitchFamily="34" charset="0"/>
              <a:buChar char="•"/>
            </a:pPr>
            <a:r>
              <a:rPr lang="en-US" sz="2400" b="1" i="0" dirty="0">
                <a:solidFill>
                  <a:srgbClr val="0D0D0D"/>
                </a:solidFill>
                <a:effectLst/>
                <a:latin typeface="Söhne"/>
              </a:rPr>
              <a:t>Objectives:</a:t>
            </a:r>
            <a:r>
              <a:rPr lang="en-US" sz="2400" b="0" i="0" dirty="0">
                <a:solidFill>
                  <a:srgbClr val="0D0D0D"/>
                </a:solidFill>
                <a:effectLst/>
                <a:latin typeface="Söhne"/>
              </a:rPr>
              <a:t> Create a user-friendly application for transforming content images with artistic styles.</a:t>
            </a:r>
          </a:p>
          <a:p>
            <a:pPr algn="l"/>
            <a:r>
              <a:rPr lang="en-US" sz="2400" b="1" i="0" dirty="0">
                <a:solidFill>
                  <a:srgbClr val="0D0D0D"/>
                </a:solidFill>
                <a:effectLst/>
                <a:latin typeface="Söhne"/>
              </a:rPr>
              <a:t>2. Technical Feasibility</a:t>
            </a:r>
          </a:p>
          <a:p>
            <a:pPr algn="l">
              <a:buFont typeface="Arial" panose="020B0604020202020204" pitchFamily="34" charset="0"/>
              <a:buChar char="•"/>
            </a:pPr>
            <a:r>
              <a:rPr lang="en-US" sz="2400" b="1" i="0" dirty="0">
                <a:solidFill>
                  <a:srgbClr val="0D0D0D"/>
                </a:solidFill>
                <a:effectLst/>
                <a:latin typeface="Söhne"/>
              </a:rPr>
              <a:t>Algorithm Selection:</a:t>
            </a:r>
            <a:endParaRPr lang="en-US" sz="2400" b="0" i="0" dirty="0">
              <a:solidFill>
                <a:srgbClr val="0D0D0D"/>
              </a:solidFill>
              <a:effectLst/>
              <a:latin typeface="Söhne"/>
            </a:endParaRPr>
          </a:p>
          <a:p>
            <a:pPr marL="742950" lvl="1" indent="-285750" algn="l">
              <a:buFont typeface="Arial" panose="020B0604020202020204" pitchFamily="34" charset="0"/>
              <a:buChar char="•"/>
            </a:pPr>
            <a:r>
              <a:rPr lang="en-US" sz="2400" b="0" i="0" dirty="0">
                <a:solidFill>
                  <a:srgbClr val="0D0D0D"/>
                </a:solidFill>
                <a:effectLst/>
                <a:latin typeface="Söhne"/>
              </a:rPr>
              <a:t>Investigate feasibility of implementing style transfer algorithm.</a:t>
            </a:r>
          </a:p>
          <a:p>
            <a:pPr marL="742950" lvl="1" indent="-285750" algn="l">
              <a:buFont typeface="Arial" panose="020B0604020202020204" pitchFamily="34" charset="0"/>
              <a:buChar char="•"/>
            </a:pPr>
            <a:r>
              <a:rPr lang="en-US" sz="2400" b="0" i="0" dirty="0">
                <a:solidFill>
                  <a:srgbClr val="0D0D0D"/>
                </a:solidFill>
                <a:effectLst/>
                <a:latin typeface="Söhne"/>
              </a:rPr>
              <a:t>Assess computational requirements and available libraries/tools.</a:t>
            </a:r>
          </a:p>
          <a:p>
            <a:pPr algn="l">
              <a:buFont typeface="Arial" panose="020B0604020202020204" pitchFamily="34" charset="0"/>
              <a:buChar char="•"/>
            </a:pPr>
            <a:r>
              <a:rPr lang="en-US" sz="2400" b="1" i="0" dirty="0">
                <a:solidFill>
                  <a:srgbClr val="0D0D0D"/>
                </a:solidFill>
                <a:effectLst/>
                <a:latin typeface="Söhne"/>
              </a:rPr>
              <a:t>Data Requirements:</a:t>
            </a:r>
            <a:endParaRPr lang="en-US" sz="2400" b="0" i="0" dirty="0">
              <a:solidFill>
                <a:srgbClr val="0D0D0D"/>
              </a:solidFill>
              <a:effectLst/>
              <a:latin typeface="Söhne"/>
            </a:endParaRPr>
          </a:p>
          <a:p>
            <a:pPr marL="742950" lvl="1" indent="-285750" algn="l">
              <a:buFont typeface="Arial" panose="020B0604020202020204" pitchFamily="34" charset="0"/>
              <a:buChar char="•"/>
            </a:pPr>
            <a:r>
              <a:rPr lang="en-US" sz="2400" b="0" i="0" dirty="0">
                <a:solidFill>
                  <a:srgbClr val="0D0D0D"/>
                </a:solidFill>
                <a:effectLst/>
                <a:latin typeface="Söhne"/>
              </a:rPr>
              <a:t>Evaluate availability and quality of datasets for training/testing.</a:t>
            </a:r>
          </a:p>
          <a:p>
            <a:pPr algn="l"/>
            <a:r>
              <a:rPr lang="en-US" sz="2400" b="1" i="0" dirty="0">
                <a:solidFill>
                  <a:srgbClr val="0D0D0D"/>
                </a:solidFill>
                <a:effectLst/>
                <a:latin typeface="Söhne"/>
              </a:rPr>
              <a:t>3. Market Feasibility</a:t>
            </a:r>
          </a:p>
          <a:p>
            <a:pPr algn="l">
              <a:buFont typeface="Arial" panose="020B0604020202020204" pitchFamily="34" charset="0"/>
              <a:buChar char="•"/>
            </a:pPr>
            <a:r>
              <a:rPr lang="en-US" sz="2400" b="1" i="0" dirty="0">
                <a:solidFill>
                  <a:srgbClr val="0D0D0D"/>
                </a:solidFill>
                <a:effectLst/>
                <a:latin typeface="Söhne"/>
              </a:rPr>
              <a:t>Identify Users:</a:t>
            </a:r>
            <a:endParaRPr lang="en-US" sz="2400" b="0" i="0" dirty="0">
              <a:solidFill>
                <a:srgbClr val="0D0D0D"/>
              </a:solidFill>
              <a:effectLst/>
              <a:latin typeface="Söhne"/>
            </a:endParaRPr>
          </a:p>
          <a:p>
            <a:pPr marL="742950" lvl="1" indent="-285750" algn="l">
              <a:buFont typeface="Arial" panose="020B0604020202020204" pitchFamily="34" charset="0"/>
              <a:buChar char="•"/>
            </a:pPr>
            <a:r>
              <a:rPr lang="en-US" sz="2400" b="0" i="0" dirty="0">
                <a:solidFill>
                  <a:srgbClr val="0D0D0D"/>
                </a:solidFill>
                <a:effectLst/>
                <a:latin typeface="Söhne"/>
              </a:rPr>
              <a:t>Define target audience and understand their needs.</a:t>
            </a:r>
          </a:p>
          <a:p>
            <a:pPr algn="l">
              <a:buFont typeface="Arial" panose="020B0604020202020204" pitchFamily="34" charset="0"/>
              <a:buChar char="•"/>
            </a:pPr>
            <a:r>
              <a:rPr lang="en-US" sz="2400" b="1" i="0" dirty="0">
                <a:solidFill>
                  <a:srgbClr val="0D0D0D"/>
                </a:solidFill>
                <a:effectLst/>
                <a:latin typeface="Söhne"/>
              </a:rPr>
              <a:t>Competitive Analysis:</a:t>
            </a:r>
            <a:endParaRPr lang="en-US" sz="2400" b="0" i="0" dirty="0">
              <a:solidFill>
                <a:srgbClr val="0D0D0D"/>
              </a:solidFill>
              <a:effectLst/>
              <a:latin typeface="Söhne"/>
            </a:endParaRPr>
          </a:p>
          <a:p>
            <a:pPr marL="742950" lvl="1" indent="-285750" algn="l">
              <a:buFont typeface="Arial" panose="020B0604020202020204" pitchFamily="34" charset="0"/>
              <a:buChar char="•"/>
            </a:pPr>
            <a:r>
              <a:rPr lang="en-US" sz="2400" b="0" i="0" dirty="0">
                <a:solidFill>
                  <a:srgbClr val="0D0D0D"/>
                </a:solidFill>
                <a:effectLst/>
                <a:latin typeface="Söhne"/>
              </a:rPr>
              <a:t>Analyze existing solutions and competitors in style transfer space.</a:t>
            </a:r>
          </a:p>
          <a:p>
            <a:pPr algn="l"/>
            <a:endParaRPr lang="en-IN" sz="2400" dirty="0"/>
          </a:p>
        </p:txBody>
      </p:sp>
    </p:spTree>
    <p:extLst>
      <p:ext uri="{BB962C8B-B14F-4D97-AF65-F5344CB8AC3E}">
        <p14:creationId xmlns:p14="http://schemas.microsoft.com/office/powerpoint/2010/main" val="75647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246C28-5860-D1B9-B34E-71CC74F5F028}"/>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56BD066-828F-96CA-60B8-EB8EDD230033}"/>
              </a:ext>
            </a:extLst>
          </p:cNvPr>
          <p:cNvSpPr txBox="1"/>
          <p:nvPr/>
        </p:nvSpPr>
        <p:spPr>
          <a:xfrm>
            <a:off x="355107" y="541539"/>
            <a:ext cx="5370990" cy="461665"/>
          </a:xfrm>
          <a:prstGeom prst="rect">
            <a:avLst/>
          </a:prstGeom>
          <a:noFill/>
        </p:spPr>
        <p:txBody>
          <a:bodyPr wrap="square" rtlCol="0">
            <a:spAutoFit/>
          </a:bodyPr>
          <a:lstStyle/>
          <a:p>
            <a:r>
              <a:rPr lang="en-US" sz="2400" u="sng" dirty="0">
                <a:latin typeface="Arial Black" panose="020B0A04020102020204" pitchFamily="34" charset="0"/>
              </a:rPr>
              <a:t>REQUIREMENT ANALYSIS</a:t>
            </a:r>
            <a:endParaRPr lang="en-IN" sz="2400" u="sng" dirty="0">
              <a:latin typeface="Arial Black" panose="020B0A04020102020204" pitchFamily="34" charset="0"/>
            </a:endParaRPr>
          </a:p>
        </p:txBody>
      </p:sp>
      <p:sp>
        <p:nvSpPr>
          <p:cNvPr id="6" name="TextBox 5">
            <a:extLst>
              <a:ext uri="{FF2B5EF4-FFF2-40B4-BE49-F238E27FC236}">
                <a16:creationId xmlns:a16="http://schemas.microsoft.com/office/drawing/2014/main" id="{BB1ABE4F-287A-0343-1656-3AAC608EC9C6}"/>
              </a:ext>
            </a:extLst>
          </p:cNvPr>
          <p:cNvSpPr txBox="1"/>
          <p:nvPr/>
        </p:nvSpPr>
        <p:spPr>
          <a:xfrm>
            <a:off x="727969" y="1249090"/>
            <a:ext cx="7199706"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t>FUNCTIONAL REQUIREMENTS</a:t>
            </a:r>
            <a:endParaRPr lang="en-IN" b="1" dirty="0"/>
          </a:p>
        </p:txBody>
      </p:sp>
      <p:sp>
        <p:nvSpPr>
          <p:cNvPr id="7" name="TextBox 6">
            <a:extLst>
              <a:ext uri="{FF2B5EF4-FFF2-40B4-BE49-F238E27FC236}">
                <a16:creationId xmlns:a16="http://schemas.microsoft.com/office/drawing/2014/main" id="{A8E6E096-FD95-175C-0B4D-03B182145A4A}"/>
              </a:ext>
            </a:extLst>
          </p:cNvPr>
          <p:cNvSpPr txBox="1"/>
          <p:nvPr/>
        </p:nvSpPr>
        <p:spPr>
          <a:xfrm>
            <a:off x="1074198" y="1740023"/>
            <a:ext cx="8797771" cy="1477328"/>
          </a:xfrm>
          <a:prstGeom prst="rect">
            <a:avLst/>
          </a:prstGeom>
          <a:noFill/>
        </p:spPr>
        <p:txBody>
          <a:bodyPr wrap="square" rtlCol="0">
            <a:spAutoFit/>
          </a:bodyPr>
          <a:lstStyle/>
          <a:p>
            <a:pPr marL="285750" indent="-285750" algn="l">
              <a:buFont typeface="Wingdings" panose="05000000000000000000" pitchFamily="2" charset="2"/>
              <a:buChar char="ü"/>
            </a:pPr>
            <a:r>
              <a:rPr lang="en-US" b="0" i="0" dirty="0">
                <a:solidFill>
                  <a:srgbClr val="0D0D0D"/>
                </a:solidFill>
                <a:effectLst/>
                <a:latin typeface="Söhne"/>
              </a:rPr>
              <a:t> Uploading content and style images.</a:t>
            </a:r>
          </a:p>
          <a:p>
            <a:pPr marL="285750" indent="-285750" algn="l">
              <a:buFont typeface="Wingdings" panose="05000000000000000000" pitchFamily="2" charset="2"/>
              <a:buChar char="ü"/>
            </a:pPr>
            <a:r>
              <a:rPr lang="en-US" b="0" i="0" dirty="0">
                <a:solidFill>
                  <a:srgbClr val="0D0D0D"/>
                </a:solidFill>
                <a:effectLst/>
                <a:latin typeface="Söhne"/>
              </a:rPr>
              <a:t> Implementing the style transfer algorithm.</a:t>
            </a:r>
          </a:p>
          <a:p>
            <a:pPr marL="285750" indent="-285750" algn="l">
              <a:buFont typeface="Wingdings" panose="05000000000000000000" pitchFamily="2" charset="2"/>
              <a:buChar char="ü"/>
            </a:pPr>
            <a:r>
              <a:rPr lang="en-US" b="0" i="0" dirty="0">
                <a:solidFill>
                  <a:srgbClr val="0D0D0D"/>
                </a:solidFill>
                <a:effectLst/>
                <a:latin typeface="Söhne"/>
              </a:rPr>
              <a:t> Displaying the stylized output to the user.</a:t>
            </a:r>
          </a:p>
          <a:p>
            <a:pPr marL="285750" indent="-285750" algn="l">
              <a:buFont typeface="Wingdings" panose="05000000000000000000" pitchFamily="2" charset="2"/>
              <a:buChar char="ü"/>
            </a:pPr>
            <a:r>
              <a:rPr lang="en-US" b="0" i="0" dirty="0">
                <a:solidFill>
                  <a:srgbClr val="0D0D0D"/>
                </a:solidFill>
                <a:effectLst/>
                <a:latin typeface="Söhne"/>
              </a:rPr>
              <a:t> Providing options for users to adjust parameters or select styles.</a:t>
            </a:r>
          </a:p>
          <a:p>
            <a:pPr marL="285750" indent="-285750">
              <a:buFont typeface="Wingdings" panose="05000000000000000000" pitchFamily="2" charset="2"/>
              <a:buChar char="ü"/>
            </a:pPr>
            <a:endParaRPr lang="en-IN" dirty="0"/>
          </a:p>
        </p:txBody>
      </p:sp>
      <p:sp>
        <p:nvSpPr>
          <p:cNvPr id="8" name="TextBox 7">
            <a:extLst>
              <a:ext uri="{FF2B5EF4-FFF2-40B4-BE49-F238E27FC236}">
                <a16:creationId xmlns:a16="http://schemas.microsoft.com/office/drawing/2014/main" id="{364EB950-944E-CCD6-B001-0572853203DB}"/>
              </a:ext>
            </a:extLst>
          </p:cNvPr>
          <p:cNvSpPr txBox="1"/>
          <p:nvPr/>
        </p:nvSpPr>
        <p:spPr>
          <a:xfrm>
            <a:off x="798990" y="3684193"/>
            <a:ext cx="4039339"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t> USER REQUIREMENTS</a:t>
            </a:r>
            <a:endParaRPr lang="en-IN" b="1" dirty="0"/>
          </a:p>
        </p:txBody>
      </p:sp>
      <p:sp>
        <p:nvSpPr>
          <p:cNvPr id="9" name="TextBox 8">
            <a:extLst>
              <a:ext uri="{FF2B5EF4-FFF2-40B4-BE49-F238E27FC236}">
                <a16:creationId xmlns:a16="http://schemas.microsoft.com/office/drawing/2014/main" id="{222F80A8-1953-5185-DDB7-D27C4B686338}"/>
              </a:ext>
            </a:extLst>
          </p:cNvPr>
          <p:cNvSpPr txBox="1"/>
          <p:nvPr/>
        </p:nvSpPr>
        <p:spPr>
          <a:xfrm>
            <a:off x="1074198" y="4263047"/>
            <a:ext cx="4785064"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Söhne"/>
              </a:rPr>
              <a:t>No need of any heavy requirements.</a:t>
            </a:r>
            <a:endParaRPr lang="en-IN" dirty="0">
              <a:latin typeface="Söhne"/>
            </a:endParaRPr>
          </a:p>
        </p:txBody>
      </p:sp>
      <p:sp>
        <p:nvSpPr>
          <p:cNvPr id="10" name="TextBox 9">
            <a:extLst>
              <a:ext uri="{FF2B5EF4-FFF2-40B4-BE49-F238E27FC236}">
                <a16:creationId xmlns:a16="http://schemas.microsoft.com/office/drawing/2014/main" id="{8F89F084-EB4E-8CCE-6267-56CFDF5283B0}"/>
              </a:ext>
            </a:extLst>
          </p:cNvPr>
          <p:cNvSpPr txBox="1"/>
          <p:nvPr/>
        </p:nvSpPr>
        <p:spPr>
          <a:xfrm>
            <a:off x="1074198" y="4729889"/>
            <a:ext cx="6196614"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Needed to upload a content image</a:t>
            </a:r>
            <a:r>
              <a:rPr lang="en-IN" dirty="0"/>
              <a:t> and style image</a:t>
            </a:r>
            <a:endParaRPr lang="en-US" dirty="0"/>
          </a:p>
        </p:txBody>
      </p:sp>
    </p:spTree>
    <p:extLst>
      <p:ext uri="{BB962C8B-B14F-4D97-AF65-F5344CB8AC3E}">
        <p14:creationId xmlns:p14="http://schemas.microsoft.com/office/powerpoint/2010/main" val="53770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B08871-0515-9CB1-308F-B74D317F78F4}"/>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EB73336-483F-9A5B-42B9-6DE8D51FEE90}"/>
              </a:ext>
            </a:extLst>
          </p:cNvPr>
          <p:cNvSpPr txBox="1"/>
          <p:nvPr/>
        </p:nvSpPr>
        <p:spPr>
          <a:xfrm>
            <a:off x="390617" y="355107"/>
            <a:ext cx="6374167"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t>NON FUNCTIONAL REQUIREMENTS</a:t>
            </a:r>
            <a:endParaRPr lang="en-IN" b="1" dirty="0"/>
          </a:p>
        </p:txBody>
      </p:sp>
      <p:sp>
        <p:nvSpPr>
          <p:cNvPr id="4" name="TextBox 3">
            <a:extLst>
              <a:ext uri="{FF2B5EF4-FFF2-40B4-BE49-F238E27FC236}">
                <a16:creationId xmlns:a16="http://schemas.microsoft.com/office/drawing/2014/main" id="{E02756C3-2C1C-3FDC-FD2F-42F8467DD1F5}"/>
              </a:ext>
            </a:extLst>
          </p:cNvPr>
          <p:cNvSpPr txBox="1"/>
          <p:nvPr/>
        </p:nvSpPr>
        <p:spPr>
          <a:xfrm>
            <a:off x="878890" y="867418"/>
            <a:ext cx="8815526"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Söhne"/>
              </a:rPr>
              <a:t>These are qualities or attributes the system must have, but they don't relate directly to specific behaviors.</a:t>
            </a:r>
            <a:endParaRPr lang="en-IN" dirty="0"/>
          </a:p>
        </p:txBody>
      </p:sp>
      <p:sp>
        <p:nvSpPr>
          <p:cNvPr id="5" name="TextBox 4">
            <a:extLst>
              <a:ext uri="{FF2B5EF4-FFF2-40B4-BE49-F238E27FC236}">
                <a16:creationId xmlns:a16="http://schemas.microsoft.com/office/drawing/2014/main" id="{6E60A012-1837-6CAE-7C67-B4C4FB731099}"/>
              </a:ext>
            </a:extLst>
          </p:cNvPr>
          <p:cNvSpPr txBox="1"/>
          <p:nvPr/>
        </p:nvSpPr>
        <p:spPr>
          <a:xfrm>
            <a:off x="896645" y="1677933"/>
            <a:ext cx="7910004" cy="369332"/>
          </a:xfrm>
          <a:prstGeom prst="rect">
            <a:avLst/>
          </a:prstGeom>
          <a:noFill/>
        </p:spPr>
        <p:txBody>
          <a:bodyPr wrap="square" rtlCol="0">
            <a:spAutoFit/>
          </a:bodyPr>
          <a:lstStyle/>
          <a:p>
            <a:r>
              <a:rPr lang="en-US" dirty="0"/>
              <a:t>Attributes:  Performance, </a:t>
            </a:r>
            <a:r>
              <a:rPr lang="en-US" dirty="0" err="1"/>
              <a:t>Scalalibity</a:t>
            </a:r>
            <a:r>
              <a:rPr lang="en-US" dirty="0"/>
              <a:t>, Usability, Security</a:t>
            </a:r>
            <a:endParaRPr lang="en-IN" dirty="0"/>
          </a:p>
        </p:txBody>
      </p:sp>
      <p:sp>
        <p:nvSpPr>
          <p:cNvPr id="6" name="TextBox 5">
            <a:extLst>
              <a:ext uri="{FF2B5EF4-FFF2-40B4-BE49-F238E27FC236}">
                <a16:creationId xmlns:a16="http://schemas.microsoft.com/office/drawing/2014/main" id="{96C0E36A-79B5-8DE9-CE32-3E92F7B0E0E5}"/>
              </a:ext>
            </a:extLst>
          </p:cNvPr>
          <p:cNvSpPr txBox="1"/>
          <p:nvPr/>
        </p:nvSpPr>
        <p:spPr>
          <a:xfrm>
            <a:off x="501589" y="2880002"/>
            <a:ext cx="4785064"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t>SYSTEM REQUIREMENTS</a:t>
            </a:r>
            <a:endParaRPr lang="en-IN" b="1" dirty="0"/>
          </a:p>
        </p:txBody>
      </p:sp>
      <p:sp>
        <p:nvSpPr>
          <p:cNvPr id="7" name="TextBox 6">
            <a:extLst>
              <a:ext uri="{FF2B5EF4-FFF2-40B4-BE49-F238E27FC236}">
                <a16:creationId xmlns:a16="http://schemas.microsoft.com/office/drawing/2014/main" id="{5EB7C71D-4F79-A4D2-1805-7B01E0701D66}"/>
              </a:ext>
            </a:extLst>
          </p:cNvPr>
          <p:cNvSpPr txBox="1"/>
          <p:nvPr/>
        </p:nvSpPr>
        <p:spPr>
          <a:xfrm>
            <a:off x="1047565" y="3577701"/>
            <a:ext cx="8540318" cy="1754326"/>
          </a:xfrm>
          <a:prstGeom prst="rect">
            <a:avLst/>
          </a:prstGeom>
          <a:noFill/>
        </p:spPr>
        <p:txBody>
          <a:bodyPr wrap="square" rtlCol="0">
            <a:spAutoFit/>
          </a:bodyPr>
          <a:lstStyle/>
          <a:p>
            <a:pPr algn="l">
              <a:buFont typeface="Arial" panose="020B0604020202020204" pitchFamily="34" charset="0"/>
              <a:buChar char="•"/>
            </a:pPr>
            <a:r>
              <a:rPr lang="en-US" b="0" i="0" dirty="0">
                <a:solidFill>
                  <a:srgbClr val="0D0D0D"/>
                </a:solidFill>
                <a:effectLst/>
                <a:latin typeface="Söhne"/>
              </a:rPr>
              <a:t>Detail the hardware, software, and network requirements.</a:t>
            </a:r>
          </a:p>
          <a:p>
            <a:pPr algn="l">
              <a:buFont typeface="Arial" panose="020B0604020202020204" pitchFamily="34" charset="0"/>
              <a:buChar char="•"/>
            </a:pPr>
            <a:r>
              <a:rPr lang="en-US" b="0" i="0" dirty="0">
                <a:solidFill>
                  <a:srgbClr val="0D0D0D"/>
                </a:solidFill>
                <a:effectLst/>
                <a:latin typeface="Söhne"/>
              </a:rPr>
              <a:t>For example:</a:t>
            </a:r>
          </a:p>
          <a:p>
            <a:pPr marL="742950" lvl="1" indent="-285750" algn="l">
              <a:buFont typeface="Arial" panose="020B0604020202020204" pitchFamily="34" charset="0"/>
              <a:buChar char="•"/>
            </a:pPr>
            <a:r>
              <a:rPr lang="en-US" b="1" i="0" dirty="0">
                <a:solidFill>
                  <a:srgbClr val="0D0D0D"/>
                </a:solidFill>
                <a:effectLst/>
                <a:latin typeface="Söhne"/>
              </a:rPr>
              <a:t>Hardware:</a:t>
            </a:r>
            <a:r>
              <a:rPr lang="en-US" b="0" i="0" dirty="0">
                <a:solidFill>
                  <a:srgbClr val="0D0D0D"/>
                </a:solidFill>
                <a:effectLst/>
                <a:latin typeface="Söhne"/>
              </a:rPr>
              <a:t> Specify the minimum and recommended hardware specifications for running the application.</a:t>
            </a:r>
          </a:p>
          <a:p>
            <a:pPr marL="742950" lvl="1" indent="-285750" algn="l">
              <a:buFont typeface="Arial" panose="020B0604020202020204" pitchFamily="34" charset="0"/>
              <a:buChar char="•"/>
            </a:pPr>
            <a:r>
              <a:rPr lang="en-US" b="1" i="0" dirty="0">
                <a:solidFill>
                  <a:srgbClr val="0D0D0D"/>
                </a:solidFill>
                <a:effectLst/>
                <a:latin typeface="Söhne"/>
              </a:rPr>
              <a:t>Software:</a:t>
            </a:r>
            <a:r>
              <a:rPr lang="en-US" b="0" i="0" dirty="0">
                <a:solidFill>
                  <a:srgbClr val="0D0D0D"/>
                </a:solidFill>
                <a:effectLst/>
                <a:latin typeface="Söhne"/>
              </a:rPr>
              <a:t> Specify the required software dependencies, frameworks, and libraries.</a:t>
            </a:r>
          </a:p>
          <a:p>
            <a:endParaRPr lang="en-IN" dirty="0"/>
          </a:p>
        </p:txBody>
      </p:sp>
    </p:spTree>
    <p:extLst>
      <p:ext uri="{BB962C8B-B14F-4D97-AF65-F5344CB8AC3E}">
        <p14:creationId xmlns:p14="http://schemas.microsoft.com/office/powerpoint/2010/main" val="116092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1056</Words>
  <Application>Microsoft Office PowerPoint</Application>
  <PresentationFormat>Widescreen</PresentationFormat>
  <Paragraphs>136</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Aptos Display</vt:lpstr>
      <vt:lpstr>Arial</vt:lpstr>
      <vt:lpstr>Arial Black</vt:lpstr>
      <vt:lpstr>Bookman Old Style</vt:lpstr>
      <vt:lpstr>Calibri</vt:lpstr>
      <vt:lpstr>Calibri Light</vt:lpstr>
      <vt:lpstr>Century</vt:lpstr>
      <vt:lpstr>Google Sans</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 module:-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Ganta Gnanesh</dc:creator>
  <cp:lastModifiedBy>Anil Kumar</cp:lastModifiedBy>
  <cp:revision>3</cp:revision>
  <dcterms:created xsi:type="dcterms:W3CDTF">2024-03-31T04:21:35Z</dcterms:created>
  <dcterms:modified xsi:type="dcterms:W3CDTF">2024-04-10T03:18:45Z</dcterms:modified>
</cp:coreProperties>
</file>